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Default Extension="xlsx" ContentType="application/vnd.openxmlformats-officedocument.spreadsheetml.sheet"/>
  <Override PartName="/ppt/presentation.xml" ContentType="application/vnd.openxmlformats-officedocument.presentationml.presentation.main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charts/chart1.xml" ContentType="application/vnd.openxmlformats-officedocument.drawingml.chart+xml"/>
  <Override PartName="/ppt/charts/style1.xml" ContentType="application/vnd.ms-office.chartstyle+xml"/>
  <Override PartName="/ppt/charts/colors1.xml" ContentType="application/vnd.ms-office.chartcolorstyle+xml"/>
  <Override PartName="/ppt/diagrams/data1.xml" ContentType="application/vnd.openxmlformats-officedocument.drawingml.diagramData+xml"/>
  <Override PartName="/ppt/diagrams/layout1.xml" ContentType="application/vnd.openxmlformats-officedocument.drawingml.diagramLayout+xml"/>
  <Override PartName="/ppt/diagrams/quickStyle1.xml" ContentType="application/vnd.openxmlformats-officedocument.drawingml.diagramStyle+xml"/>
  <Override PartName="/ppt/diagrams/colors1.xml" ContentType="application/vnd.openxmlformats-officedocument.drawingml.diagramColors+xml"/>
  <Override PartName="/ppt/diagrams/drawing1.xml" ContentType="application/vnd.ms-office.drawingml.diagramDrawing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4"/>
  </p:sldMasterIdLst>
  <p:notesMasterIdLst>
    <p:notesMasterId r:id="rId17"/>
  </p:notesMasterIdLst>
  <p:handoutMasterIdLst>
    <p:handoutMasterId r:id="rId18"/>
  </p:handoutMasterIdLst>
  <p:sldIdLst>
    <p:sldId id="262" r:id="rId5"/>
    <p:sldId id="279" r:id="rId6"/>
    <p:sldId id="282" r:id="rId7"/>
    <p:sldId id="257" r:id="rId8"/>
    <p:sldId id="280" r:id="rId9"/>
    <p:sldId id="273" r:id="rId10"/>
    <p:sldId id="283" r:id="rId11"/>
    <p:sldId id="270" r:id="rId12"/>
    <p:sldId id="261" r:id="rId13"/>
    <p:sldId id="271" r:id="rId14"/>
    <p:sldId id="275" r:id="rId15"/>
    <p:sldId id="281" r:id="rId16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pos="3840" userDrawn="1">
          <p15:clr>
            <a:srgbClr val="A4A3A4"/>
          </p15:clr>
        </p15:guide>
        <p15:guide id="2" orient="horz" pos="2160" userDrawn="1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EBBD38E4-4513-4E07-82EF-947975351226}" v="9" dt="2020-04-27T02:03:15.128"/>
  </p1510:revLst>
</p1510:revInfo>
</file>

<file path=ppt/tableStyles.xml><?xml version="1.0" encoding="utf-8"?>
<a:tblStyleLst xmlns:a="http://schemas.openxmlformats.org/drawingml/2006/main" def="{69CF1AB2-1976-4502-BF36-3FF5EA218861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B301B821-A1FF-4177-AEE7-76D212191A09}" styleName="Medium Style 1 - Accent 1">
    <a:wholeTbl>
      <a:tcTxStyle>
        <a:fontRef idx="minor">
          <a:scrgbClr r="0" g="0" b="0"/>
        </a:fontRef>
        <a:schemeClr val="dk1"/>
      </a:tcTxStyle>
      <a:tcStyle>
        <a:tcBdr>
          <a:left>
            <a:ln w="12700" cmpd="sng">
              <a:solidFill>
                <a:schemeClr val="accent1"/>
              </a:solidFill>
            </a:ln>
          </a:left>
          <a:right>
            <a:ln w="12700" cmpd="sng">
              <a:solidFill>
                <a:schemeClr val="accent1"/>
              </a:solidFill>
            </a:ln>
          </a:right>
          <a:top>
            <a:ln w="12700" cmpd="sng">
              <a:solidFill>
                <a:schemeClr val="accent1"/>
              </a:solidFill>
            </a:ln>
          </a:top>
          <a:bottom>
            <a:ln w="12700" cmpd="sng">
              <a:solidFill>
                <a:schemeClr val="accent1"/>
              </a:solidFill>
            </a:ln>
          </a:bottom>
          <a:insideH>
            <a:ln w="12700" cmpd="sng">
              <a:solidFill>
                <a:schemeClr val="accent1"/>
              </a:solidFill>
            </a:ln>
          </a:insideH>
          <a:insideV>
            <a:ln>
              <a:noFill/>
            </a:ln>
          </a:insideV>
        </a:tcBdr>
        <a:fill>
          <a:solidFill>
            <a:schemeClr val="lt1"/>
          </a:solidFill>
        </a:fill>
      </a:tcStyle>
    </a:wholeTbl>
    <a:band1H>
      <a:tcStyle>
        <a:tcBdr/>
        <a:fill>
          <a:solidFill>
            <a:schemeClr val="accent1">
              <a:tint val="20000"/>
            </a:schemeClr>
          </a:solidFill>
        </a:fill>
      </a:tcStyle>
    </a:band1H>
    <a:band1V>
      <a:tcStyle>
        <a:tcBdr/>
        <a:fill>
          <a:solidFill>
            <a:schemeClr val="accent1">
              <a:tint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1"/>
              </a:solidFill>
            </a:ln>
          </a:top>
        </a:tcBdr>
        <a:fill>
          <a:solidFill>
            <a:schemeClr val="lt1"/>
          </a:solidFill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1"/>
          </a:solidFill>
        </a:fill>
      </a:tcStyle>
    </a:firstRow>
  </a:tblStyle>
  <a:tblStyle styleId="{69CF1AB2-1976-4502-BF36-3FF5EA218861}" styleName="Medium Style 4 - Accent 1">
    <a:wholeTbl>
      <a:tcTxStyle>
        <a:fontRef idx="minor">
          <a:scrgbClr r="0" g="0" b="0"/>
        </a:fontRef>
        <a:schemeClr val="dk1"/>
      </a:tcTxStyle>
      <a:tcStyle>
        <a:tcBdr>
          <a:left>
            <a:ln w="12700" cmpd="sng">
              <a:solidFill>
                <a:schemeClr val="accent1"/>
              </a:solidFill>
            </a:ln>
          </a:left>
          <a:right>
            <a:ln w="12700" cmpd="sng">
              <a:solidFill>
                <a:schemeClr val="accent1"/>
              </a:solidFill>
            </a:ln>
          </a:right>
          <a:top>
            <a:ln w="12700" cmpd="sng">
              <a:solidFill>
                <a:schemeClr val="accent1"/>
              </a:solidFill>
            </a:ln>
          </a:top>
          <a:bottom>
            <a:ln w="12700" cmpd="sng">
              <a:solidFill>
                <a:schemeClr val="accent1"/>
              </a:solidFill>
            </a:ln>
          </a:bottom>
          <a:insideH>
            <a:ln w="12700" cmpd="sng">
              <a:solidFill>
                <a:schemeClr val="accent1"/>
              </a:solidFill>
            </a:ln>
          </a:insideH>
          <a:insideV>
            <a:ln w="12700" cmpd="sng">
              <a:solidFill>
                <a:schemeClr val="accen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25400" cmpd="sng">
              <a:solidFill>
                <a:schemeClr val="accent1"/>
              </a:solidFill>
            </a:ln>
          </a:top>
        </a:tcBdr>
        <a:fill>
          <a:solidFill>
            <a:schemeClr val="accent1">
              <a:tint val="20000"/>
            </a:schemeClr>
          </a:solidFill>
        </a:fill>
      </a:tcStyle>
    </a:lastRow>
    <a:firstRow>
      <a:tcTxStyle b="on"/>
      <a:tcStyle>
        <a:tcBdr/>
        <a:fill>
          <a:solidFill>
            <a:schemeClr val="accent1">
              <a:tint val="20000"/>
            </a:schemeClr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4995" autoAdjust="0"/>
    <p:restoredTop sz="94706" autoAdjust="0"/>
  </p:normalViewPr>
  <p:slideViewPr>
    <p:cSldViewPr snapToGrid="0">
      <p:cViewPr varScale="1">
        <p:scale>
          <a:sx n="111" d="100"/>
          <a:sy n="111" d="100"/>
        </p:scale>
        <p:origin x="510" y="102"/>
      </p:cViewPr>
      <p:guideLst>
        <p:guide pos="3840"/>
        <p:guide orient="horz" pos="2160"/>
      </p:guideLst>
    </p:cSldViewPr>
  </p:slideViewPr>
  <p:notesTextViewPr>
    <p:cViewPr>
      <p:scale>
        <a:sx n="1" d="1"/>
        <a:sy n="1" d="1"/>
      </p:scale>
      <p:origin x="0" y="0"/>
    </p:cViewPr>
  </p:notesTextViewPr>
  <p:notesViewPr>
    <p:cSldViewPr snapToGrid="0" showGuides="1">
      <p:cViewPr varScale="1">
        <p:scale>
          <a:sx n="87" d="100"/>
          <a:sy n="87" d="100"/>
        </p:scale>
        <p:origin x="3090" y="84"/>
      </p:cViewPr>
      <p:guideLst/>
    </p:cSldViewPr>
  </p:notes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4.xml"/><Relationship Id="rId13" Type="http://schemas.openxmlformats.org/officeDocument/2006/relationships/slide" Target="slides/slide9.xml"/><Relationship Id="rId18" Type="http://schemas.openxmlformats.org/officeDocument/2006/relationships/handoutMaster" Target="handoutMasters/handoutMaster1.xml"/><Relationship Id="rId3" Type="http://schemas.openxmlformats.org/officeDocument/2006/relationships/customXml" Target="../customXml/item3.xml"/><Relationship Id="rId21" Type="http://schemas.openxmlformats.org/officeDocument/2006/relationships/theme" Target="theme/theme1.xml"/><Relationship Id="rId7" Type="http://schemas.openxmlformats.org/officeDocument/2006/relationships/slide" Target="slides/slide3.xml"/><Relationship Id="rId12" Type="http://schemas.openxmlformats.org/officeDocument/2006/relationships/slide" Target="slides/slide8.xml"/><Relationship Id="rId17" Type="http://schemas.openxmlformats.org/officeDocument/2006/relationships/notesMaster" Target="notesMasters/notesMaster1.xml"/><Relationship Id="rId2" Type="http://schemas.openxmlformats.org/officeDocument/2006/relationships/customXml" Target="../customXml/item2.xml"/><Relationship Id="rId16" Type="http://schemas.openxmlformats.org/officeDocument/2006/relationships/slide" Target="slides/slide12.xml"/><Relationship Id="rId20" Type="http://schemas.openxmlformats.org/officeDocument/2006/relationships/viewProps" Target="viewProps.xml"/><Relationship Id="rId1" Type="http://schemas.openxmlformats.org/officeDocument/2006/relationships/customXml" Target="../customXml/item1.xml"/><Relationship Id="rId6" Type="http://schemas.openxmlformats.org/officeDocument/2006/relationships/slide" Target="slides/slide2.xml"/><Relationship Id="rId11" Type="http://schemas.openxmlformats.org/officeDocument/2006/relationships/slide" Target="slides/slide7.xml"/><Relationship Id="rId5" Type="http://schemas.openxmlformats.org/officeDocument/2006/relationships/slide" Target="slides/slide1.xml"/><Relationship Id="rId15" Type="http://schemas.openxmlformats.org/officeDocument/2006/relationships/slide" Target="slides/slide11.xml"/><Relationship Id="rId23" Type="http://schemas.microsoft.com/office/2015/10/relationships/revisionInfo" Target="revisionInfo.xml"/><Relationship Id="rId10" Type="http://schemas.openxmlformats.org/officeDocument/2006/relationships/slide" Target="slides/slide6.xml"/><Relationship Id="rId19" Type="http://schemas.openxmlformats.org/officeDocument/2006/relationships/presProps" Target="presProps.xml"/><Relationship Id="rId4" Type="http://schemas.openxmlformats.org/officeDocument/2006/relationships/slideMaster" Target="slideMasters/slideMaster1.xml"/><Relationship Id="rId9" Type="http://schemas.openxmlformats.org/officeDocument/2006/relationships/slide" Target="slides/slide5.xml"/><Relationship Id="rId14" Type="http://schemas.openxmlformats.org/officeDocument/2006/relationships/slide" Target="slides/slide10.xml"/><Relationship Id="rId22" Type="http://schemas.openxmlformats.org/officeDocument/2006/relationships/tableStyles" Target="tableStyles.xml"/></Relationships>
</file>

<file path=ppt/charts/_rels/chart1.xml.rels><?xml version="1.0" encoding="UTF-8" standalone="yes"?>
<Relationships xmlns="http://schemas.openxmlformats.org/package/2006/relationships"><Relationship Id="rId3" Type="http://schemas.openxmlformats.org/officeDocument/2006/relationships/package" Target="../embeddings/Microsoft_Excel_Worksheet.xlsx"/><Relationship Id="rId2" Type="http://schemas.microsoft.com/office/2011/relationships/chartColorStyle" Target="colors1.xml"/><Relationship Id="rId1" Type="http://schemas.microsoft.com/office/2011/relationships/chartStyle" Target="style1.xml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1"/>
    <c:plotArea>
      <c:layout/>
      <c:barChart>
        <c:barDir val="col"/>
        <c:grouping val="clustered"/>
        <c:varyColors val="0"/>
        <c:ser>
          <c:idx val="0"/>
          <c:order val="0"/>
          <c:tx>
            <c:strRef>
              <c:f>Sheet1!$B$1</c:f>
              <c:strCache>
                <c:ptCount val="1"/>
                <c:pt idx="0">
                  <c:v>Series 1</c:v>
                </c:pt>
              </c:strCache>
            </c:strRef>
          </c:tx>
          <c:spPr>
            <a:gradFill rotWithShape="1">
              <a:gsLst>
                <a:gs pos="0">
                  <a:schemeClr val="accent1">
                    <a:satMod val="103000"/>
                    <a:lumMod val="102000"/>
                    <a:tint val="94000"/>
                  </a:schemeClr>
                </a:gs>
                <a:gs pos="50000">
                  <a:schemeClr val="accent1">
                    <a:satMod val="110000"/>
                    <a:lumMod val="100000"/>
                    <a:shade val="100000"/>
                  </a:schemeClr>
                </a:gs>
                <a:gs pos="100000">
                  <a:schemeClr val="accent1">
                    <a:lumMod val="99000"/>
                    <a:satMod val="120000"/>
                    <a:shade val="78000"/>
                  </a:schemeClr>
                </a:gs>
              </a:gsLst>
              <a:lin ang="5400000" scaled="0"/>
            </a:gradFill>
            <a:ln>
              <a:noFill/>
            </a:ln>
            <a:effectLst/>
          </c:spPr>
          <c:invertIfNegative val="0"/>
          <c:cat>
            <c:strRef>
              <c:f>Sheet1!$A$2:$A$5</c:f>
              <c:strCache>
                <c:ptCount val="4"/>
                <c:pt idx="0">
                  <c:v>Category 1</c:v>
                </c:pt>
                <c:pt idx="1">
                  <c:v>Category 2</c:v>
                </c:pt>
                <c:pt idx="2">
                  <c:v>Category 3</c:v>
                </c:pt>
                <c:pt idx="3">
                  <c:v>Category 4</c:v>
                </c:pt>
              </c:strCache>
            </c:strRef>
          </c:cat>
          <c:val>
            <c:numRef>
              <c:f>Sheet1!$B$2:$B$5</c:f>
              <c:numCache>
                <c:formatCode>General</c:formatCode>
                <c:ptCount val="4"/>
                <c:pt idx="0">
                  <c:v>4.3</c:v>
                </c:pt>
                <c:pt idx="1">
                  <c:v>2.5</c:v>
                </c:pt>
                <c:pt idx="2">
                  <c:v>3.5</c:v>
                </c:pt>
                <c:pt idx="3">
                  <c:v>4.5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0-9990-4696-990D-C385B6E05EF4}"/>
            </c:ext>
          </c:extLst>
        </c:ser>
        <c:ser>
          <c:idx val="1"/>
          <c:order val="1"/>
          <c:tx>
            <c:strRef>
              <c:f>Sheet1!$C$1</c:f>
              <c:strCache>
                <c:ptCount val="1"/>
                <c:pt idx="0">
                  <c:v>Series 2</c:v>
                </c:pt>
              </c:strCache>
            </c:strRef>
          </c:tx>
          <c:spPr>
            <a:gradFill rotWithShape="1">
              <a:gsLst>
                <a:gs pos="0">
                  <a:schemeClr val="accent2">
                    <a:satMod val="103000"/>
                    <a:lumMod val="102000"/>
                    <a:tint val="94000"/>
                  </a:schemeClr>
                </a:gs>
                <a:gs pos="50000">
                  <a:schemeClr val="accent2">
                    <a:satMod val="110000"/>
                    <a:lumMod val="100000"/>
                    <a:shade val="100000"/>
                  </a:schemeClr>
                </a:gs>
                <a:gs pos="100000">
                  <a:schemeClr val="accent2">
                    <a:lumMod val="99000"/>
                    <a:satMod val="120000"/>
                    <a:shade val="78000"/>
                  </a:schemeClr>
                </a:gs>
              </a:gsLst>
              <a:lin ang="5400000" scaled="0"/>
            </a:gradFill>
            <a:ln>
              <a:noFill/>
            </a:ln>
            <a:effectLst/>
          </c:spPr>
          <c:invertIfNegative val="0"/>
          <c:cat>
            <c:strRef>
              <c:f>Sheet1!$A$2:$A$5</c:f>
              <c:strCache>
                <c:ptCount val="4"/>
                <c:pt idx="0">
                  <c:v>Category 1</c:v>
                </c:pt>
                <c:pt idx="1">
                  <c:v>Category 2</c:v>
                </c:pt>
                <c:pt idx="2">
                  <c:v>Category 3</c:v>
                </c:pt>
                <c:pt idx="3">
                  <c:v>Category 4</c:v>
                </c:pt>
              </c:strCache>
            </c:strRef>
          </c:cat>
          <c:val>
            <c:numRef>
              <c:f>Sheet1!$C$2:$C$5</c:f>
              <c:numCache>
                <c:formatCode>General</c:formatCode>
                <c:ptCount val="4"/>
                <c:pt idx="0">
                  <c:v>2.4</c:v>
                </c:pt>
                <c:pt idx="1">
                  <c:v>4.4000000000000004</c:v>
                </c:pt>
                <c:pt idx="2">
                  <c:v>1.8</c:v>
                </c:pt>
                <c:pt idx="3">
                  <c:v>2.8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1-9990-4696-990D-C385B6E05EF4}"/>
            </c:ext>
          </c:extLst>
        </c:ser>
        <c:ser>
          <c:idx val="2"/>
          <c:order val="2"/>
          <c:tx>
            <c:strRef>
              <c:f>Sheet1!$D$1</c:f>
              <c:strCache>
                <c:ptCount val="1"/>
                <c:pt idx="0">
                  <c:v>Series 3</c:v>
                </c:pt>
              </c:strCache>
            </c:strRef>
          </c:tx>
          <c:spPr>
            <a:gradFill rotWithShape="1">
              <a:gsLst>
                <a:gs pos="0">
                  <a:schemeClr val="accent3">
                    <a:satMod val="103000"/>
                    <a:lumMod val="102000"/>
                    <a:tint val="94000"/>
                  </a:schemeClr>
                </a:gs>
                <a:gs pos="50000">
                  <a:schemeClr val="accent3">
                    <a:satMod val="110000"/>
                    <a:lumMod val="100000"/>
                    <a:shade val="100000"/>
                  </a:schemeClr>
                </a:gs>
                <a:gs pos="100000">
                  <a:schemeClr val="accent3">
                    <a:lumMod val="99000"/>
                    <a:satMod val="120000"/>
                    <a:shade val="78000"/>
                  </a:schemeClr>
                </a:gs>
              </a:gsLst>
              <a:lin ang="5400000" scaled="0"/>
            </a:gradFill>
            <a:ln>
              <a:noFill/>
            </a:ln>
            <a:effectLst/>
          </c:spPr>
          <c:invertIfNegative val="0"/>
          <c:cat>
            <c:strRef>
              <c:f>Sheet1!$A$2:$A$5</c:f>
              <c:strCache>
                <c:ptCount val="4"/>
                <c:pt idx="0">
                  <c:v>Category 1</c:v>
                </c:pt>
                <c:pt idx="1">
                  <c:v>Category 2</c:v>
                </c:pt>
                <c:pt idx="2">
                  <c:v>Category 3</c:v>
                </c:pt>
                <c:pt idx="3">
                  <c:v>Category 4</c:v>
                </c:pt>
              </c:strCache>
            </c:strRef>
          </c:cat>
          <c:val>
            <c:numRef>
              <c:f>Sheet1!$D$2:$D$5</c:f>
              <c:numCache>
                <c:formatCode>General</c:formatCode>
                <c:ptCount val="4"/>
                <c:pt idx="0">
                  <c:v>2</c:v>
                </c:pt>
                <c:pt idx="1">
                  <c:v>2</c:v>
                </c:pt>
                <c:pt idx="2">
                  <c:v>3</c:v>
                </c:pt>
                <c:pt idx="3">
                  <c:v>5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2-9990-4696-990D-C385B6E05EF4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100"/>
        <c:overlap val="-24"/>
        <c:axId val="830248640"/>
        <c:axId val="830249032"/>
      </c:barChart>
      <c:catAx>
        <c:axId val="830248640"/>
        <c:scaling>
          <c:orientation val="minMax"/>
        </c:scaling>
        <c:delete val="0"/>
        <c:axPos val="b"/>
        <c:numFmt formatCode="General" sourceLinked="1"/>
        <c:majorTickMark val="none"/>
        <c:minorTickMark val="none"/>
        <c:tickLblPos val="nextTo"/>
        <c:spPr>
          <a:noFill/>
          <a:ln w="9525" cap="flat" cmpd="sng" algn="ctr">
            <a:solidFill>
              <a:schemeClr val="tx2">
                <a:lumMod val="15000"/>
                <a:lumOff val="8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baseline="0">
                <a:solidFill>
                  <a:schemeClr val="tx2"/>
                </a:solidFill>
                <a:latin typeface="+mn-lt"/>
                <a:ea typeface="+mn-ea"/>
                <a:cs typeface="+mn-cs"/>
              </a:defRPr>
            </a:pPr>
            <a:endParaRPr lang="en-US"/>
          </a:p>
        </c:txPr>
        <c:crossAx val="830249032"/>
        <c:crosses val="autoZero"/>
        <c:auto val="1"/>
        <c:lblAlgn val="ctr"/>
        <c:lblOffset val="100"/>
        <c:noMultiLvlLbl val="0"/>
      </c:catAx>
      <c:valAx>
        <c:axId val="830249032"/>
        <c:scaling>
          <c:orientation val="minMax"/>
        </c:scaling>
        <c:delete val="0"/>
        <c:axPos val="l"/>
        <c:majorGridlines>
          <c:spPr>
            <a:ln w="9525" cap="flat" cmpd="sng" algn="ctr">
              <a:solidFill>
                <a:schemeClr val="tx2">
                  <a:lumMod val="15000"/>
                  <a:lumOff val="85000"/>
                </a:schemeClr>
              </a:solidFill>
              <a:round/>
            </a:ln>
            <a:effectLst/>
          </c:spPr>
        </c:majorGridlines>
        <c:numFmt formatCode="General" sourceLinked="1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baseline="0">
                <a:solidFill>
                  <a:schemeClr val="tx2"/>
                </a:solidFill>
                <a:latin typeface="+mn-lt"/>
                <a:ea typeface="+mn-ea"/>
                <a:cs typeface="+mn-cs"/>
              </a:defRPr>
            </a:pPr>
            <a:endParaRPr lang="en-US"/>
          </a:p>
        </c:txPr>
        <c:crossAx val="830248640"/>
        <c:crosses val="autoZero"/>
        <c:crossBetween val="between"/>
      </c:valAx>
      <c:spPr>
        <a:noFill/>
        <a:ln>
          <a:noFill/>
        </a:ln>
        <a:effectLst/>
      </c:spPr>
    </c:plotArea>
    <c:legend>
      <c:legendPos val="b"/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197" b="0" i="0" u="none" strike="noStrike" kern="1200" baseline="0">
              <a:solidFill>
                <a:schemeClr val="tx2"/>
              </a:solidFill>
              <a:latin typeface="+mn-lt"/>
              <a:ea typeface="+mn-ea"/>
              <a:cs typeface="+mn-cs"/>
            </a:defRPr>
          </a:pPr>
          <a:endParaRPr lang="en-US"/>
        </a:p>
      </c:txPr>
    </c:legend>
    <c:plotVisOnly val="1"/>
    <c:dispBlanksAs val="gap"/>
    <c:showDLblsOverMax val="0"/>
  </c:chart>
  <c:spPr>
    <a:noFill/>
    <a:ln>
      <a:noFill/>
    </a:ln>
    <a:effectLst/>
  </c:spPr>
  <c:txPr>
    <a:bodyPr/>
    <a:lstStyle/>
    <a:p>
      <a:pPr>
        <a:defRPr/>
      </a:pPr>
      <a:endParaRPr lang="en-US"/>
    </a:p>
  </c:txPr>
  <c:externalData r:id="rId3">
    <c:autoUpdate val="0"/>
  </c:externalData>
</c:chartSpace>
</file>

<file path=ppt/charts/colors1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style1.xml><?xml version="1.0" encoding="utf-8"?>
<cs:chartStyle xmlns:cs="http://schemas.microsoft.com/office/drawing/2012/chartStyle" xmlns:a="http://schemas.openxmlformats.org/drawingml/2006/main" id="207">
  <cs:axisTitle>
    <cs:lnRef idx="0"/>
    <cs:fillRef idx="0"/>
    <cs:effectRef idx="0"/>
    <cs:fontRef idx="minor">
      <a:schemeClr val="tx2"/>
    </cs:fontRef>
    <cs:defRPr sz="1197" b="1" kern="1200"/>
  </cs:axisTitle>
  <cs:categoryAxis>
    <cs:lnRef idx="0"/>
    <cs:fillRef idx="0"/>
    <cs:effectRef idx="0"/>
    <cs:fontRef idx="minor">
      <a:schemeClr val="tx2"/>
    </cs:fontRef>
    <cs:spPr>
      <a:ln w="9525" cap="flat" cmpd="sng" algn="ctr">
        <a:solidFill>
          <a:schemeClr val="tx2">
            <a:lumMod val="15000"/>
            <a:lumOff val="85000"/>
          </a:schemeClr>
        </a:solidFill>
        <a:round/>
      </a:ln>
    </cs:spPr>
    <cs:defRPr sz="1197" kern="1200"/>
  </cs:categoryAxis>
  <cs:chartArea mods="allowNoFillOverride allowNoLineOverride">
    <cs:lnRef idx="0"/>
    <cs:fillRef idx="0"/>
    <cs:effectRef idx="0"/>
    <cs:fontRef idx="minor">
      <a:schemeClr val="tx2"/>
    </cs:fontRef>
    <cs:spPr>
      <a:solidFill>
        <a:schemeClr val="bg1"/>
      </a:solidFill>
      <a:ln w="9525" cap="flat" cmpd="sng" algn="ctr">
        <a:solidFill>
          <a:schemeClr val="tx2">
            <a:lumMod val="15000"/>
            <a:lumOff val="85000"/>
          </a:schemeClr>
        </a:solidFill>
        <a:round/>
      </a:ln>
    </cs:spPr>
    <cs:defRPr sz="1197" kern="1200"/>
  </cs:chartArea>
  <cs:dataLabel>
    <cs:lnRef idx="0"/>
    <cs:fillRef idx="0"/>
    <cs:effectRef idx="0"/>
    <cs:fontRef idx="minor">
      <a:schemeClr val="tx2"/>
    </cs:fontRef>
    <cs:defRPr sz="1197" kern="1200"/>
  </cs:dataLabel>
  <cs:dataLabelCallout>
    <cs:lnRef idx="0"/>
    <cs:fillRef idx="0"/>
    <cs:effectRef idx="0"/>
    <cs:fontRef idx="minor">
      <a:schemeClr val="dk2">
        <a:lumMod val="7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1197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3">
      <cs:styleClr val="auto"/>
    </cs:fillRef>
    <cs:effectRef idx="2"/>
    <cs:fontRef idx="minor">
      <a:schemeClr val="tx2"/>
    </cs:fontRef>
  </cs:dataPoint>
  <cs:dataPoint3D>
    <cs:lnRef idx="0"/>
    <cs:fillRef idx="3">
      <cs:styleClr val="auto"/>
    </cs:fillRef>
    <cs:effectRef idx="2"/>
    <cs:fontRef idx="minor">
      <a:schemeClr val="tx2"/>
    </cs:fontRef>
  </cs:dataPoint3D>
  <cs:dataPointLine>
    <cs:lnRef idx="0">
      <cs:styleClr val="auto"/>
    </cs:lnRef>
    <cs:fillRef idx="3"/>
    <cs:effectRef idx="2"/>
    <cs:fontRef idx="minor">
      <a:schemeClr val="tx2"/>
    </cs:fontRef>
    <cs:spPr>
      <a:ln w="31750" cap="rnd">
        <a:solidFill>
          <a:schemeClr val="phClr"/>
        </a:solidFill>
        <a:round/>
      </a:ln>
    </cs:spPr>
  </cs:dataPointLine>
  <cs:dataPointMarker>
    <cs:lnRef idx="0"/>
    <cs:fillRef idx="3">
      <cs:styleClr val="auto"/>
    </cs:fillRef>
    <cs:effectRef idx="2"/>
    <cs:fontRef idx="minor">
      <a:schemeClr val="tx2"/>
    </cs:fontRef>
    <cs:spPr>
      <a:ln w="12700">
        <a:solidFill>
          <a:schemeClr val="lt2"/>
        </a:solidFill>
        <a:round/>
      </a:ln>
    </cs:spPr>
  </cs:dataPointMarker>
  <cs:dataPointMarkerLayout symbol="circle" size="6"/>
  <cs:dataPointWireframe>
    <cs:lnRef idx="0">
      <cs:styleClr val="auto"/>
    </cs:lnRef>
    <cs:fillRef idx="3"/>
    <cs:effectRef idx="2"/>
    <cs:fontRef idx="minor">
      <a:schemeClr val="tx2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2"/>
    </cs:fontRef>
    <cs:spPr>
      <a:ln w="9525">
        <a:solidFill>
          <a:schemeClr val="tx2">
            <a:lumMod val="15000"/>
            <a:lumOff val="85000"/>
          </a:schemeClr>
        </a:solidFill>
      </a:ln>
    </cs:spPr>
    <cs:defRPr sz="1197" kern="1200"/>
  </cs:dataTable>
  <cs:downBar>
    <cs:lnRef idx="0"/>
    <cs:fillRef idx="0"/>
    <cs:effectRef idx="0"/>
    <cs:fontRef idx="minor">
      <a:schemeClr val="dk1"/>
    </cs:fontRef>
    <cs:spPr>
      <a:solidFill>
        <a:schemeClr val="dk1">
          <a:lumMod val="65000"/>
          <a:lumOff val="35000"/>
        </a:schemeClr>
      </a:solidFill>
      <a:ln w="9525">
        <a:solidFill>
          <a:schemeClr val="tx1">
            <a:lumMod val="65000"/>
            <a:lumOff val="35000"/>
          </a:schemeClr>
        </a:solidFill>
      </a:ln>
    </cs:spPr>
  </cs:downBar>
  <cs:dropLine>
    <cs:lnRef idx="0"/>
    <cs:fillRef idx="0"/>
    <cs:effectRef idx="0"/>
    <cs:fontRef idx="minor">
      <a:schemeClr val="tx2"/>
    </cs:fontRef>
    <cs:spPr>
      <a:ln w="9525">
        <a:solidFill>
          <a:schemeClr val="tx2">
            <a:lumMod val="60000"/>
            <a:lumOff val="40000"/>
          </a:schemeClr>
        </a:solidFill>
        <a:prstDash val="dash"/>
      </a:ln>
    </cs:spPr>
  </cs:dropLine>
  <cs:errorBar>
    <cs:lnRef idx="0"/>
    <cs:fillRef idx="0"/>
    <cs:effectRef idx="0"/>
    <cs:fontRef idx="minor">
      <a:schemeClr val="tx2"/>
    </cs:fontRef>
    <cs:spPr>
      <a:ln w="9525">
        <a:solidFill>
          <a:schemeClr val="tx2">
            <a:lumMod val="75000"/>
            <a:lumOff val="25000"/>
          </a:schemeClr>
        </a:solidFill>
        <a:round/>
      </a:ln>
    </cs:spPr>
  </cs:errorBar>
  <cs:floor>
    <cs:lnRef idx="0"/>
    <cs:fillRef idx="0"/>
    <cs:effectRef idx="0"/>
    <cs:fontRef idx="minor">
      <a:schemeClr val="tx2"/>
    </cs:fontRef>
  </cs:floor>
  <cs:gridlineMajor>
    <cs:lnRef idx="0"/>
    <cs:fillRef idx="0"/>
    <cs:effectRef idx="0"/>
    <cs:fontRef idx="minor">
      <a:schemeClr val="tx2"/>
    </cs:fontRef>
    <cs:spPr>
      <a:ln w="9525" cap="flat" cmpd="sng" algn="ctr">
        <a:solidFill>
          <a:schemeClr val="tx2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2"/>
    </cs:fontRef>
    <cs:spPr>
      <a:ln>
        <a:solidFill>
          <a:schemeClr val="tx2">
            <a:lumMod val="5000"/>
            <a:lumOff val="95000"/>
          </a:schemeClr>
        </a:solidFill>
      </a:ln>
    </cs:spPr>
  </cs:gridlineMinor>
  <cs:hiLoLine>
    <cs:lnRef idx="0"/>
    <cs:fillRef idx="0"/>
    <cs:effectRef idx="0"/>
    <cs:fontRef idx="minor">
      <a:schemeClr val="tx2"/>
    </cs:fontRef>
    <cs:spPr>
      <a:ln w="9525">
        <a:solidFill>
          <a:schemeClr val="tx2">
            <a:lumMod val="60000"/>
            <a:lumOff val="40000"/>
          </a:schemeClr>
        </a:solidFill>
        <a:prstDash val="dash"/>
      </a:ln>
    </cs:spPr>
  </cs:hiLoLine>
  <cs:leaderLine>
    <cs:lnRef idx="0"/>
    <cs:fillRef idx="0"/>
    <cs:effectRef idx="0"/>
    <cs:fontRef idx="minor">
      <a:schemeClr val="tx2"/>
    </cs:fontRef>
    <cs:spPr>
      <a:ln w="9525">
        <a:solidFill>
          <a:schemeClr val="tx2">
            <a:lumMod val="35000"/>
            <a:lumOff val="65000"/>
          </a:schemeClr>
        </a:solidFill>
      </a:ln>
    </cs:spPr>
  </cs:leaderLine>
  <cs:legend>
    <cs:lnRef idx="0"/>
    <cs:fillRef idx="0"/>
    <cs:effectRef idx="0"/>
    <cs:fontRef idx="minor">
      <a:schemeClr val="tx2"/>
    </cs:fontRef>
    <cs:defRPr sz="1197" kern="1200"/>
  </cs:legend>
  <cs:plotArea>
    <cs:lnRef idx="0"/>
    <cs:fillRef idx="0"/>
    <cs:effectRef idx="0"/>
    <cs:fontRef idx="minor">
      <a:schemeClr val="tx2"/>
    </cs:fontRef>
  </cs:plotArea>
  <cs:plotArea3D>
    <cs:lnRef idx="0"/>
    <cs:fillRef idx="0"/>
    <cs:effectRef idx="0"/>
    <cs:fontRef idx="minor">
      <a:schemeClr val="tx2"/>
    </cs:fontRef>
  </cs:plotArea3D>
  <cs:seriesAxis>
    <cs:lnRef idx="0"/>
    <cs:fillRef idx="0"/>
    <cs:effectRef idx="0"/>
    <cs:fontRef idx="minor">
      <a:schemeClr val="tx2"/>
    </cs:fontRef>
    <cs:spPr>
      <a:ln w="9525" cap="flat" cmpd="sng" algn="ctr">
        <a:solidFill>
          <a:schemeClr val="tx2">
            <a:lumMod val="15000"/>
            <a:lumOff val="85000"/>
          </a:schemeClr>
        </a:solidFill>
        <a:round/>
      </a:ln>
    </cs:spPr>
    <cs:defRPr sz="1197" kern="1200"/>
  </cs:seriesAxis>
  <cs:seriesLine>
    <cs:lnRef idx="0"/>
    <cs:fillRef idx="0"/>
    <cs:effectRef idx="0"/>
    <cs:fontRef idx="minor">
      <a:schemeClr val="tx2"/>
    </cs:fontRef>
    <cs:spPr>
      <a:ln w="9525">
        <a:solidFill>
          <a:schemeClr val="tx2">
            <a:lumMod val="60000"/>
            <a:lumOff val="40000"/>
          </a:schemeClr>
        </a:solidFill>
        <a:prstDash val="dash"/>
      </a:ln>
    </cs:spPr>
  </cs:seriesLine>
  <cs:title>
    <cs:lnRef idx="0"/>
    <cs:fillRef idx="0"/>
    <cs:effectRef idx="0"/>
    <cs:fontRef idx="minor">
      <a:schemeClr val="tx2"/>
    </cs:fontRef>
    <cs:defRPr sz="2128" b="1" kern="1200"/>
  </cs:title>
  <cs:trendline>
    <cs:lnRef idx="0">
      <cs:styleClr val="auto"/>
    </cs:lnRef>
    <cs:fillRef idx="0"/>
    <cs:effectRef idx="0"/>
    <cs:fontRef idx="minor">
      <a:schemeClr val="tx2"/>
    </cs:fontRef>
    <cs:spPr>
      <a:ln w="19050" cap="rnd">
        <a:solidFill>
          <a:schemeClr val="phClr"/>
        </a:solidFill>
        <a:prstDash val="sysDash"/>
      </a:ln>
    </cs:spPr>
  </cs:trendline>
  <cs:trendlineLabel>
    <cs:lnRef idx="0"/>
    <cs:fillRef idx="0"/>
    <cs:effectRef idx="0"/>
    <cs:fontRef idx="minor">
      <a:schemeClr val="tx2"/>
    </cs:fontRef>
    <cs:defRPr sz="1197" kern="1200"/>
  </cs:trendlineLabel>
  <cs:upBar>
    <cs:lnRef idx="0"/>
    <cs:fillRef idx="0"/>
    <cs:effectRef idx="0"/>
    <cs:fontRef idx="minor">
      <a:schemeClr val="tx2"/>
    </cs:fontRef>
    <cs:spPr>
      <a:solidFill>
        <a:schemeClr val="lt1"/>
      </a:solidFill>
      <a:ln w="9525">
        <a:solidFill>
          <a:schemeClr val="tx1">
            <a:lumMod val="15000"/>
            <a:lumOff val="85000"/>
          </a:schemeClr>
        </a:solidFill>
      </a:ln>
    </cs:spPr>
  </cs:upBar>
  <cs:valueAxis>
    <cs:lnRef idx="0"/>
    <cs:fillRef idx="0"/>
    <cs:effectRef idx="0"/>
    <cs:fontRef idx="minor">
      <a:schemeClr val="tx2"/>
    </cs:fontRef>
    <cs:defRPr sz="1197" kern="1200"/>
  </cs:valueAxis>
  <cs:wall>
    <cs:lnRef idx="0"/>
    <cs:fillRef idx="0"/>
    <cs:effectRef idx="0"/>
    <cs:fontRef idx="minor">
      <a:schemeClr val="tx2"/>
    </cs:fontRef>
  </cs:wall>
</cs:chartStyle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colorful5">
  <dgm:title val=""/>
  <dgm:desc val=""/>
  <dgm:catLst>
    <dgm:cat type="colorful" pri="10500"/>
  </dgm:catLst>
  <dgm:styleLbl name="node0">
    <dgm:fillClrLst meth="repeat"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node1">
    <dgm:fillClrLst>
      <a:schemeClr val="accent5"/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>
      <a:schemeClr val="accent5"/>
      <a:schemeClr val="accent6"/>
    </dgm:fillClrLst>
    <dgm:linClrLst>
      <a:schemeClr val="accent5"/>
      <a:schemeClr val="accent6"/>
    </dgm:linClrLst>
    <dgm:effectClrLst/>
    <dgm:txLinClrLst/>
    <dgm:txFillClrLst/>
    <dgm:txEffectClrLst/>
  </dgm:styleLbl>
  <dgm:styleLbl name="lnNode1">
    <dgm:fillClrLst>
      <a:schemeClr val="accent5"/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>
      <a:schemeClr val="accent5">
        <a:alpha val="50000"/>
      </a:schemeClr>
      <a:schemeClr val="accent6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node3">
    <dgm:fillClrLst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>
      <a:schemeClr val="accent5">
        <a:tint val="50000"/>
      </a:schemeClr>
      <a:schemeClr val="accent6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>
      <a:schemeClr val="accent5">
        <a:tint val="50000"/>
      </a:schemeClr>
      <a:schemeClr val="accent6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>
      <a:schemeClr val="accent5">
        <a:tint val="50000"/>
      </a:schemeClr>
      <a:schemeClr val="accent6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>
      <a:schemeClr val="accent5"/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fgSibTrans2D1">
    <dgm:fillClrLst>
      <a:schemeClr val="accent5"/>
      <a:schemeClr val="accent6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SibTrans2D1">
    <dgm:fillClrLst>
      <a:schemeClr val="accent5"/>
      <a:schemeClr val="accent6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1D1">
    <dgm:fillClrLst/>
    <dgm:linClrLst>
      <a:schemeClr val="accent5"/>
      <a:schemeClr val="accent6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5"/>
    </dgm:fillClrLst>
    <dgm:linClrLst meth="repeat">
      <a:schemeClr val="accent5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5"/>
    </dgm:fillClrLst>
    <dgm:linClrLst meth="repeat">
      <a:schemeClr val="lt1">
        <a:shade val="80000"/>
      </a:schemeClr>
    </dgm:linClrLst>
    <dgm:effectClrLst/>
    <dgm:txLinClrLst/>
    <dgm:txFillClrLst/>
    <dgm:txEffectClrLst/>
  </dgm:styleLbl>
  <dgm:styleLbl name="asst1">
    <dgm:fillClrLst meth="repeat">
      <a:schemeClr val="accent6"/>
    </dgm:fillClrLst>
    <dgm:linClrLst meth="repeat">
      <a:schemeClr val="lt1">
        <a:shade val="80000"/>
      </a:schemeClr>
    </dgm:linClrLst>
    <dgm:effectClrLst/>
    <dgm:txLinClrLst/>
    <dgm:txFillClrLst/>
    <dgm:txEffectClrLst/>
  </dgm:styleLbl>
  <dgm:styleLbl name="asst2">
    <dgm:fillClrLst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asst4">
    <dgm:fillClrLst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5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parChTrans2D3">
    <dgm:fillClrLst meth="repeat"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parChTrans2D4">
    <dgm:fillClrLst meth="repeat">
      <a:schemeClr val="accent1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5"/>
    </dgm:fillClrLst>
    <dgm:linClrLst meth="repeat">
      <a:schemeClr val="accent5"/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6">
        <a:tint val="90000"/>
      </a:schemeClr>
    </dgm:fillClrLst>
    <dgm:linClrLst meth="repeat">
      <a:schemeClr val="accent6"/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6">
        <a:tint val="70000"/>
      </a:schemeClr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6">
        <a:tint val="50000"/>
      </a:schemeClr>
    </dgm:fillClrLst>
    <dgm:linClrLst meth="repeat">
      <a:schemeClr val="accent2"/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5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fgAccFollowNode1">
    <dgm:fillClrLst>
      <a:schemeClr val="accent5">
        <a:tint val="40000"/>
        <a:alpha val="90000"/>
      </a:schemeClr>
      <a:schemeClr val="accent6">
        <a:tint val="40000"/>
        <a:alpha val="90000"/>
      </a:schemeClr>
    </dgm:fillClrLst>
    <dgm:linClrLst>
      <a:schemeClr val="accent5">
        <a:tint val="40000"/>
        <a:alpha val="90000"/>
      </a:schemeClr>
      <a:schemeClr val="accent5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>
      <a:schemeClr val="accent5">
        <a:tint val="40000"/>
        <a:alpha val="90000"/>
      </a:schemeClr>
      <a:schemeClr val="accent6">
        <a:tint val="40000"/>
        <a:alpha val="90000"/>
      </a:schemeClr>
    </dgm:fillClrLst>
    <dgm:linClrLst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>
      <a:schemeClr val="accent5">
        <a:tint val="40000"/>
        <a:alpha val="90000"/>
      </a:schemeClr>
      <a:schemeClr val="accent6">
        <a:tint val="40000"/>
        <a:alpha val="90000"/>
      </a:schemeClr>
    </dgm:fillClrLst>
    <dgm:linClrLst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>
      <a:schemeClr val="accent4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>
      <a:schemeClr val="accent6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>
      <a:schemeClr val="accent2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5"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5">
        <a:shade val="90000"/>
      </a:schemeClr>
    </dgm:fillClrLst>
    <dgm:linClrLst meth="repeat">
      <a:schemeClr val="dk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5">
        <a:tint val="50000"/>
        <a:alpha val="40000"/>
      </a:schemeClr>
    </dgm:fillClrLst>
    <dgm:linClrLst meth="repeat">
      <a:schemeClr val="accent5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5">
        <a:tint val="4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F1469E50-24C6-4156-8DAA-6DD0C1079C89}" type="doc">
      <dgm:prSet loTypeId="urn:microsoft.com/office/officeart/2005/8/layout/gear1" loCatId="relationship" qsTypeId="urn:microsoft.com/office/officeart/2005/8/quickstyle/simple1" qsCatId="simple" csTypeId="urn:microsoft.com/office/officeart/2005/8/colors/colorful5" csCatId="colorful" phldr="1"/>
      <dgm:spPr/>
    </dgm:pt>
    <dgm:pt modelId="{D0115B0F-FDFB-494B-AC0A-E04A5EC234DA}">
      <dgm:prSet phldrT="[Text]"/>
      <dgm:spPr/>
      <dgm:t>
        <a:bodyPr/>
        <a:lstStyle/>
        <a:p>
          <a:r>
            <a:rPr lang="en-US" dirty="0"/>
            <a:t>Step 3 Title</a:t>
          </a:r>
        </a:p>
      </dgm:t>
      <dgm:extLst>
        <a:ext uri="{E40237B7-FDA0-4F09-8148-C483321AD2D9}">
          <dgm14:cNvPr xmlns:dgm14="http://schemas.microsoft.com/office/drawing/2010/diagram" id="0" name="" title="Step 3 title"/>
        </a:ext>
      </dgm:extLst>
    </dgm:pt>
    <dgm:pt modelId="{F3ECE90F-7A47-4472-9560-98DC857F992F}" type="parTrans" cxnId="{CD5AA65A-6000-4F48-85D3-EB084B6F41D0}">
      <dgm:prSet/>
      <dgm:spPr/>
      <dgm:t>
        <a:bodyPr/>
        <a:lstStyle/>
        <a:p>
          <a:endParaRPr lang="en-US"/>
        </a:p>
      </dgm:t>
    </dgm:pt>
    <dgm:pt modelId="{39A3B9F5-08CD-49EE-B590-A9FA60312E8F}" type="sibTrans" cxnId="{CD5AA65A-6000-4F48-85D3-EB084B6F41D0}">
      <dgm:prSet/>
      <dgm:spPr/>
      <dgm:t>
        <a:bodyPr/>
        <a:lstStyle/>
        <a:p>
          <a:endParaRPr lang="en-US"/>
        </a:p>
      </dgm:t>
      <dgm:extLst>
        <a:ext uri="{E40237B7-FDA0-4F09-8148-C483321AD2D9}">
          <dgm14:cNvPr xmlns:dgm14="http://schemas.microsoft.com/office/drawing/2010/diagram" id="0" name="" title="Arrow pointing in clockwise direction for step 3"/>
        </a:ext>
      </dgm:extLst>
    </dgm:pt>
    <dgm:pt modelId="{B294A45F-A097-47D5-8F55-FC668EB3C982}">
      <dgm:prSet phldrT="[Text]"/>
      <dgm:spPr>
        <a:solidFill>
          <a:schemeClr val="accent2"/>
        </a:solidFill>
      </dgm:spPr>
      <dgm:t>
        <a:bodyPr/>
        <a:lstStyle/>
        <a:p>
          <a:r>
            <a:rPr lang="en-US" dirty="0"/>
            <a:t>Step 2 Title</a:t>
          </a:r>
        </a:p>
      </dgm:t>
      <dgm:extLst>
        <a:ext uri="{E40237B7-FDA0-4F09-8148-C483321AD2D9}">
          <dgm14:cNvPr xmlns:dgm14="http://schemas.microsoft.com/office/drawing/2010/diagram" id="0" name="" title="Step 2 title"/>
        </a:ext>
      </dgm:extLst>
    </dgm:pt>
    <dgm:pt modelId="{ACBA6356-2F80-466D-9121-489D204B80B8}" type="parTrans" cxnId="{38A955D8-3C8B-463D-BA25-2C9E34FDDEBB}">
      <dgm:prSet/>
      <dgm:spPr/>
      <dgm:t>
        <a:bodyPr/>
        <a:lstStyle/>
        <a:p>
          <a:endParaRPr lang="en-US"/>
        </a:p>
      </dgm:t>
    </dgm:pt>
    <dgm:pt modelId="{881A9571-C437-40E4-90E1-61734033862D}" type="sibTrans" cxnId="{38A955D8-3C8B-463D-BA25-2C9E34FDDEBB}">
      <dgm:prSet/>
      <dgm:spPr>
        <a:solidFill>
          <a:schemeClr val="accent2"/>
        </a:solidFill>
      </dgm:spPr>
      <dgm:t>
        <a:bodyPr/>
        <a:lstStyle/>
        <a:p>
          <a:endParaRPr lang="en-US"/>
        </a:p>
      </dgm:t>
      <dgm:extLst>
        <a:ext uri="{E40237B7-FDA0-4F09-8148-C483321AD2D9}">
          <dgm14:cNvPr xmlns:dgm14="http://schemas.microsoft.com/office/drawing/2010/diagram" id="0" name="" title="Arrow pointing in counterclockwise direction for step 2"/>
        </a:ext>
      </dgm:extLst>
    </dgm:pt>
    <dgm:pt modelId="{A72F579A-815F-4730-AEB0-052A4E2EADB2}">
      <dgm:prSet phldrT="[Text]"/>
      <dgm:spPr/>
      <dgm:t>
        <a:bodyPr/>
        <a:lstStyle/>
        <a:p>
          <a:r>
            <a:rPr lang="en-US" dirty="0"/>
            <a:t>Step 1 Title</a:t>
          </a:r>
        </a:p>
      </dgm:t>
      <dgm:extLst>
        <a:ext uri="{E40237B7-FDA0-4F09-8148-C483321AD2D9}">
          <dgm14:cNvPr xmlns:dgm14="http://schemas.microsoft.com/office/drawing/2010/diagram" id="0" name="" title="Step 1 title"/>
        </a:ext>
      </dgm:extLst>
    </dgm:pt>
    <dgm:pt modelId="{8EA6516C-EB3A-4FC0-BB44-265A3652D4BC}" type="parTrans" cxnId="{D2ECF758-131A-41EE-A789-9D6FDC186481}">
      <dgm:prSet/>
      <dgm:spPr/>
      <dgm:t>
        <a:bodyPr/>
        <a:lstStyle/>
        <a:p>
          <a:endParaRPr lang="en-US"/>
        </a:p>
      </dgm:t>
    </dgm:pt>
    <dgm:pt modelId="{6B184F14-5261-4D1F-8701-947EAF068BB3}" type="sibTrans" cxnId="{D2ECF758-131A-41EE-A789-9D6FDC186481}">
      <dgm:prSet/>
      <dgm:spPr/>
      <dgm:t>
        <a:bodyPr/>
        <a:lstStyle/>
        <a:p>
          <a:endParaRPr lang="en-US"/>
        </a:p>
      </dgm:t>
      <dgm:extLst>
        <a:ext uri="{E40237B7-FDA0-4F09-8148-C483321AD2D9}">
          <dgm14:cNvPr xmlns:dgm14="http://schemas.microsoft.com/office/drawing/2010/diagram" id="0" name="" title="Arrow pointing in clockwise direction for step 1"/>
        </a:ext>
      </dgm:extLst>
    </dgm:pt>
    <dgm:pt modelId="{DF72D2A9-E721-47DF-A758-78A445E0F3CE}" type="pres">
      <dgm:prSet presAssocID="{F1469E50-24C6-4156-8DAA-6DD0C1079C89}" presName="composite" presStyleCnt="0">
        <dgm:presLayoutVars>
          <dgm:chMax val="3"/>
          <dgm:animLvl val="lvl"/>
          <dgm:resizeHandles val="exact"/>
        </dgm:presLayoutVars>
      </dgm:prSet>
      <dgm:spPr/>
    </dgm:pt>
    <dgm:pt modelId="{519C9BB9-1ADD-4304-93EC-C9FE618B8492}" type="pres">
      <dgm:prSet presAssocID="{D0115B0F-FDFB-494B-AC0A-E04A5EC234DA}" presName="gear1" presStyleLbl="node1" presStyleIdx="0" presStyleCnt="3">
        <dgm:presLayoutVars>
          <dgm:chMax val="1"/>
          <dgm:bulletEnabled val="1"/>
        </dgm:presLayoutVars>
      </dgm:prSet>
      <dgm:spPr/>
    </dgm:pt>
    <dgm:pt modelId="{491B49C7-064E-438E-A5AF-D06F604607BC}" type="pres">
      <dgm:prSet presAssocID="{D0115B0F-FDFB-494B-AC0A-E04A5EC234DA}" presName="gear1srcNode" presStyleLbl="node1" presStyleIdx="0" presStyleCnt="3"/>
      <dgm:spPr/>
    </dgm:pt>
    <dgm:pt modelId="{A8AE7A62-856E-43C0-A01E-AB2F291FD15A}" type="pres">
      <dgm:prSet presAssocID="{D0115B0F-FDFB-494B-AC0A-E04A5EC234DA}" presName="gear1dstNode" presStyleLbl="node1" presStyleIdx="0" presStyleCnt="3"/>
      <dgm:spPr/>
    </dgm:pt>
    <dgm:pt modelId="{1CA3202A-9CD1-47F7-9D42-23E46A72BBFC}" type="pres">
      <dgm:prSet presAssocID="{B294A45F-A097-47D5-8F55-FC668EB3C982}" presName="gear2" presStyleLbl="node1" presStyleIdx="1" presStyleCnt="3">
        <dgm:presLayoutVars>
          <dgm:chMax val="1"/>
          <dgm:bulletEnabled val="1"/>
        </dgm:presLayoutVars>
      </dgm:prSet>
      <dgm:spPr/>
    </dgm:pt>
    <dgm:pt modelId="{142EE68D-5808-445A-B73B-CEFF75A2773F}" type="pres">
      <dgm:prSet presAssocID="{B294A45F-A097-47D5-8F55-FC668EB3C982}" presName="gear2srcNode" presStyleLbl="node1" presStyleIdx="1" presStyleCnt="3"/>
      <dgm:spPr/>
    </dgm:pt>
    <dgm:pt modelId="{706E9A05-70AC-494E-B29F-F414922DE00D}" type="pres">
      <dgm:prSet presAssocID="{B294A45F-A097-47D5-8F55-FC668EB3C982}" presName="gear2dstNode" presStyleLbl="node1" presStyleIdx="1" presStyleCnt="3"/>
      <dgm:spPr/>
    </dgm:pt>
    <dgm:pt modelId="{11E70583-C9D9-4A1B-9215-04DC48DCBD8D}" type="pres">
      <dgm:prSet presAssocID="{A72F579A-815F-4730-AEB0-052A4E2EADB2}" presName="gear3" presStyleLbl="node1" presStyleIdx="2" presStyleCnt="3"/>
      <dgm:spPr/>
    </dgm:pt>
    <dgm:pt modelId="{1DC90457-DB2A-4C95-A36F-0563F25B6D53}" type="pres">
      <dgm:prSet presAssocID="{A72F579A-815F-4730-AEB0-052A4E2EADB2}" presName="gear3tx" presStyleLbl="node1" presStyleIdx="2" presStyleCnt="3">
        <dgm:presLayoutVars>
          <dgm:chMax val="1"/>
          <dgm:bulletEnabled val="1"/>
        </dgm:presLayoutVars>
      </dgm:prSet>
      <dgm:spPr/>
    </dgm:pt>
    <dgm:pt modelId="{E9EE43DE-00F8-4019-BA85-9AFF0B3069A7}" type="pres">
      <dgm:prSet presAssocID="{A72F579A-815F-4730-AEB0-052A4E2EADB2}" presName="gear3srcNode" presStyleLbl="node1" presStyleIdx="2" presStyleCnt="3"/>
      <dgm:spPr/>
    </dgm:pt>
    <dgm:pt modelId="{F86AD8D8-4A96-48C0-A843-3A718641AD56}" type="pres">
      <dgm:prSet presAssocID="{A72F579A-815F-4730-AEB0-052A4E2EADB2}" presName="gear3dstNode" presStyleLbl="node1" presStyleIdx="2" presStyleCnt="3"/>
      <dgm:spPr/>
    </dgm:pt>
    <dgm:pt modelId="{1E72715E-7366-4E78-A512-24F37F5D23DC}" type="pres">
      <dgm:prSet presAssocID="{39A3B9F5-08CD-49EE-B590-A9FA60312E8F}" presName="connector1" presStyleLbl="sibTrans2D1" presStyleIdx="0" presStyleCnt="3"/>
      <dgm:spPr/>
    </dgm:pt>
    <dgm:pt modelId="{BE287C59-37F8-4A31-B5A2-F56A3CB15957}" type="pres">
      <dgm:prSet presAssocID="{881A9571-C437-40E4-90E1-61734033862D}" presName="connector2" presStyleLbl="sibTrans2D1" presStyleIdx="1" presStyleCnt="3"/>
      <dgm:spPr/>
    </dgm:pt>
    <dgm:pt modelId="{2A80456C-D6A1-43C9-80B2-09334D6E033A}" type="pres">
      <dgm:prSet presAssocID="{6B184F14-5261-4D1F-8701-947EAF068BB3}" presName="connector3" presStyleLbl="sibTrans2D1" presStyleIdx="2" presStyleCnt="3"/>
      <dgm:spPr/>
    </dgm:pt>
  </dgm:ptLst>
  <dgm:cxnLst>
    <dgm:cxn modelId="{C2825D01-7009-4C7A-9735-E3DA9B56907F}" type="presOf" srcId="{F1469E50-24C6-4156-8DAA-6DD0C1079C89}" destId="{DF72D2A9-E721-47DF-A758-78A445E0F3CE}" srcOrd="0" destOrd="0" presId="urn:microsoft.com/office/officeart/2005/8/layout/gear1"/>
    <dgm:cxn modelId="{05A23107-95A6-48BA-9C15-320B2C8DBD9C}" type="presOf" srcId="{D0115B0F-FDFB-494B-AC0A-E04A5EC234DA}" destId="{A8AE7A62-856E-43C0-A01E-AB2F291FD15A}" srcOrd="2" destOrd="0" presId="urn:microsoft.com/office/officeart/2005/8/layout/gear1"/>
    <dgm:cxn modelId="{E0F29509-14D9-447A-A12F-C58EB915A87F}" type="presOf" srcId="{D0115B0F-FDFB-494B-AC0A-E04A5EC234DA}" destId="{519C9BB9-1ADD-4304-93EC-C9FE618B8492}" srcOrd="0" destOrd="0" presId="urn:microsoft.com/office/officeart/2005/8/layout/gear1"/>
    <dgm:cxn modelId="{A67BBC1F-E27A-45A3-97D8-DB5273212B10}" type="presOf" srcId="{B294A45F-A097-47D5-8F55-FC668EB3C982}" destId="{1CA3202A-9CD1-47F7-9D42-23E46A72BBFC}" srcOrd="0" destOrd="0" presId="urn:microsoft.com/office/officeart/2005/8/layout/gear1"/>
    <dgm:cxn modelId="{F848FB20-E105-42B8-A2CB-C9B380751AC8}" type="presOf" srcId="{B294A45F-A097-47D5-8F55-FC668EB3C982}" destId="{142EE68D-5808-445A-B73B-CEFF75A2773F}" srcOrd="1" destOrd="0" presId="urn:microsoft.com/office/officeart/2005/8/layout/gear1"/>
    <dgm:cxn modelId="{723C8F22-4AB3-42CC-89EC-756A6438D4F8}" type="presOf" srcId="{B294A45F-A097-47D5-8F55-FC668EB3C982}" destId="{706E9A05-70AC-494E-B29F-F414922DE00D}" srcOrd="2" destOrd="0" presId="urn:microsoft.com/office/officeart/2005/8/layout/gear1"/>
    <dgm:cxn modelId="{D3CAA15F-809B-449B-B4C7-F52EC4A84ECE}" type="presOf" srcId="{D0115B0F-FDFB-494B-AC0A-E04A5EC234DA}" destId="{491B49C7-064E-438E-A5AF-D06F604607BC}" srcOrd="1" destOrd="0" presId="urn:microsoft.com/office/officeart/2005/8/layout/gear1"/>
    <dgm:cxn modelId="{EBF6C241-6C40-4A2E-84BC-B52B0944EC7E}" type="presOf" srcId="{A72F579A-815F-4730-AEB0-052A4E2EADB2}" destId="{1DC90457-DB2A-4C95-A36F-0563F25B6D53}" srcOrd="1" destOrd="0" presId="urn:microsoft.com/office/officeart/2005/8/layout/gear1"/>
    <dgm:cxn modelId="{5C012A6F-492C-4216-8D98-1C9CED36B44C}" type="presOf" srcId="{A72F579A-815F-4730-AEB0-052A4E2EADB2}" destId="{E9EE43DE-00F8-4019-BA85-9AFF0B3069A7}" srcOrd="2" destOrd="0" presId="urn:microsoft.com/office/officeart/2005/8/layout/gear1"/>
    <dgm:cxn modelId="{64245054-BF6B-45A8-B6B4-5E3294B19593}" type="presOf" srcId="{A72F579A-815F-4730-AEB0-052A4E2EADB2}" destId="{11E70583-C9D9-4A1B-9215-04DC48DCBD8D}" srcOrd="0" destOrd="0" presId="urn:microsoft.com/office/officeart/2005/8/layout/gear1"/>
    <dgm:cxn modelId="{D2ECF758-131A-41EE-A789-9D6FDC186481}" srcId="{F1469E50-24C6-4156-8DAA-6DD0C1079C89}" destId="{A72F579A-815F-4730-AEB0-052A4E2EADB2}" srcOrd="2" destOrd="0" parTransId="{8EA6516C-EB3A-4FC0-BB44-265A3652D4BC}" sibTransId="{6B184F14-5261-4D1F-8701-947EAF068BB3}"/>
    <dgm:cxn modelId="{B9B0E059-D79B-4376-8D5C-22FF356A77D3}" type="presOf" srcId="{881A9571-C437-40E4-90E1-61734033862D}" destId="{BE287C59-37F8-4A31-B5A2-F56A3CB15957}" srcOrd="0" destOrd="0" presId="urn:microsoft.com/office/officeart/2005/8/layout/gear1"/>
    <dgm:cxn modelId="{CD5AA65A-6000-4F48-85D3-EB084B6F41D0}" srcId="{F1469E50-24C6-4156-8DAA-6DD0C1079C89}" destId="{D0115B0F-FDFB-494B-AC0A-E04A5EC234DA}" srcOrd="0" destOrd="0" parTransId="{F3ECE90F-7A47-4472-9560-98DC857F992F}" sibTransId="{39A3B9F5-08CD-49EE-B590-A9FA60312E8F}"/>
    <dgm:cxn modelId="{78D93DA3-71DA-4B27-AF7D-4F6F06818383}" type="presOf" srcId="{6B184F14-5261-4D1F-8701-947EAF068BB3}" destId="{2A80456C-D6A1-43C9-80B2-09334D6E033A}" srcOrd="0" destOrd="0" presId="urn:microsoft.com/office/officeart/2005/8/layout/gear1"/>
    <dgm:cxn modelId="{38A955D8-3C8B-463D-BA25-2C9E34FDDEBB}" srcId="{F1469E50-24C6-4156-8DAA-6DD0C1079C89}" destId="{B294A45F-A097-47D5-8F55-FC668EB3C982}" srcOrd="1" destOrd="0" parTransId="{ACBA6356-2F80-466D-9121-489D204B80B8}" sibTransId="{881A9571-C437-40E4-90E1-61734033862D}"/>
    <dgm:cxn modelId="{5642BDE9-C21A-403B-9DBE-C06C15AD6197}" type="presOf" srcId="{A72F579A-815F-4730-AEB0-052A4E2EADB2}" destId="{F86AD8D8-4A96-48C0-A843-3A718641AD56}" srcOrd="3" destOrd="0" presId="urn:microsoft.com/office/officeart/2005/8/layout/gear1"/>
    <dgm:cxn modelId="{F00F5FF9-8EEF-4575-883E-9FECBCDECA1B}" type="presOf" srcId="{39A3B9F5-08CD-49EE-B590-A9FA60312E8F}" destId="{1E72715E-7366-4E78-A512-24F37F5D23DC}" srcOrd="0" destOrd="0" presId="urn:microsoft.com/office/officeart/2005/8/layout/gear1"/>
    <dgm:cxn modelId="{AD820DF2-DF49-4404-8EB2-21B39A3FB116}" type="presParOf" srcId="{DF72D2A9-E721-47DF-A758-78A445E0F3CE}" destId="{519C9BB9-1ADD-4304-93EC-C9FE618B8492}" srcOrd="0" destOrd="0" presId="urn:microsoft.com/office/officeart/2005/8/layout/gear1"/>
    <dgm:cxn modelId="{5FCC70D7-F25D-4F83-B73B-CC9743E22AA2}" type="presParOf" srcId="{DF72D2A9-E721-47DF-A758-78A445E0F3CE}" destId="{491B49C7-064E-438E-A5AF-D06F604607BC}" srcOrd="1" destOrd="0" presId="urn:microsoft.com/office/officeart/2005/8/layout/gear1"/>
    <dgm:cxn modelId="{99063BC2-9488-46FC-8DF6-8441C24C3965}" type="presParOf" srcId="{DF72D2A9-E721-47DF-A758-78A445E0F3CE}" destId="{A8AE7A62-856E-43C0-A01E-AB2F291FD15A}" srcOrd="2" destOrd="0" presId="urn:microsoft.com/office/officeart/2005/8/layout/gear1"/>
    <dgm:cxn modelId="{A0BC6D19-907A-47D7-A08F-5D179F64EECA}" type="presParOf" srcId="{DF72D2A9-E721-47DF-A758-78A445E0F3CE}" destId="{1CA3202A-9CD1-47F7-9D42-23E46A72BBFC}" srcOrd="3" destOrd="0" presId="urn:microsoft.com/office/officeart/2005/8/layout/gear1"/>
    <dgm:cxn modelId="{A3B8BF3C-AC9A-49CC-B2EF-B4679D8DF0C6}" type="presParOf" srcId="{DF72D2A9-E721-47DF-A758-78A445E0F3CE}" destId="{142EE68D-5808-445A-B73B-CEFF75A2773F}" srcOrd="4" destOrd="0" presId="urn:microsoft.com/office/officeart/2005/8/layout/gear1"/>
    <dgm:cxn modelId="{F5C1E3F4-99F8-4BD4-BD0B-C5FE69FE5223}" type="presParOf" srcId="{DF72D2A9-E721-47DF-A758-78A445E0F3CE}" destId="{706E9A05-70AC-494E-B29F-F414922DE00D}" srcOrd="5" destOrd="0" presId="urn:microsoft.com/office/officeart/2005/8/layout/gear1"/>
    <dgm:cxn modelId="{FCC3D189-BC5D-47B0-92BA-5A107E436E22}" type="presParOf" srcId="{DF72D2A9-E721-47DF-A758-78A445E0F3CE}" destId="{11E70583-C9D9-4A1B-9215-04DC48DCBD8D}" srcOrd="6" destOrd="0" presId="urn:microsoft.com/office/officeart/2005/8/layout/gear1"/>
    <dgm:cxn modelId="{DFFA59B1-FFDD-46BE-8FA1-73C7504494F7}" type="presParOf" srcId="{DF72D2A9-E721-47DF-A758-78A445E0F3CE}" destId="{1DC90457-DB2A-4C95-A36F-0563F25B6D53}" srcOrd="7" destOrd="0" presId="urn:microsoft.com/office/officeart/2005/8/layout/gear1"/>
    <dgm:cxn modelId="{FB52C3EF-7F00-44BF-9DC3-4F3DB8AE4938}" type="presParOf" srcId="{DF72D2A9-E721-47DF-A758-78A445E0F3CE}" destId="{E9EE43DE-00F8-4019-BA85-9AFF0B3069A7}" srcOrd="8" destOrd="0" presId="urn:microsoft.com/office/officeart/2005/8/layout/gear1"/>
    <dgm:cxn modelId="{A0EEF6B1-DF0D-4309-97B7-44A898FB6001}" type="presParOf" srcId="{DF72D2A9-E721-47DF-A758-78A445E0F3CE}" destId="{F86AD8D8-4A96-48C0-A843-3A718641AD56}" srcOrd="9" destOrd="0" presId="urn:microsoft.com/office/officeart/2005/8/layout/gear1"/>
    <dgm:cxn modelId="{2B9DD819-AFC3-413F-B930-1FC87889253A}" type="presParOf" srcId="{DF72D2A9-E721-47DF-A758-78A445E0F3CE}" destId="{1E72715E-7366-4E78-A512-24F37F5D23DC}" srcOrd="10" destOrd="0" presId="urn:microsoft.com/office/officeart/2005/8/layout/gear1"/>
    <dgm:cxn modelId="{E12A6285-B30D-4A0B-9086-69D1D9BB4F11}" type="presParOf" srcId="{DF72D2A9-E721-47DF-A758-78A445E0F3CE}" destId="{BE287C59-37F8-4A31-B5A2-F56A3CB15957}" srcOrd="11" destOrd="0" presId="urn:microsoft.com/office/officeart/2005/8/layout/gear1"/>
    <dgm:cxn modelId="{AE1DDF6A-5091-4106-9D09-6702BC865C7A}" type="presParOf" srcId="{DF72D2A9-E721-47DF-A758-78A445E0F3CE}" destId="{2A80456C-D6A1-43C9-80B2-09334D6E033A}" srcOrd="12" destOrd="0" presId="urn:microsoft.com/office/officeart/2005/8/layout/gear1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rawing1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519C9BB9-1ADD-4304-93EC-C9FE618B8492}">
      <dsp:nvSpPr>
        <dsp:cNvPr id="0" name=""/>
        <dsp:cNvSpPr/>
      </dsp:nvSpPr>
      <dsp:spPr>
        <a:xfrm>
          <a:off x="2024776" y="2008108"/>
          <a:ext cx="2454354" cy="2454354"/>
        </a:xfrm>
        <a:prstGeom prst="gear9">
          <a:avLst/>
        </a:prstGeom>
        <a:solidFill>
          <a:schemeClr val="accent5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31750" tIns="31750" rIns="31750" bIns="31750" numCol="1" spcCol="1270" anchor="ctr" anchorCtr="0">
          <a:noAutofit/>
        </a:bodyPr>
        <a:lstStyle/>
        <a:p>
          <a:pPr marL="0" lvl="0" indent="0" algn="ctr" defTabSz="11112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US" sz="2500" kern="1200" dirty="0"/>
            <a:t>Step 3 Title</a:t>
          </a:r>
        </a:p>
      </dsp:txBody>
      <dsp:txXfrm>
        <a:off x="2518210" y="2583029"/>
        <a:ext cx="1467486" cy="1261588"/>
      </dsp:txXfrm>
    </dsp:sp>
    <dsp:sp modelId="{1CA3202A-9CD1-47F7-9D42-23E46A72BBFC}">
      <dsp:nvSpPr>
        <dsp:cNvPr id="0" name=""/>
        <dsp:cNvSpPr/>
      </dsp:nvSpPr>
      <dsp:spPr>
        <a:xfrm>
          <a:off x="596788" y="1427988"/>
          <a:ext cx="1784985" cy="1784985"/>
        </a:xfrm>
        <a:prstGeom prst="gear6">
          <a:avLst/>
        </a:prstGeom>
        <a:solidFill>
          <a:schemeClr val="accent2"/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31750" tIns="31750" rIns="31750" bIns="31750" numCol="1" spcCol="1270" anchor="ctr" anchorCtr="0">
          <a:noAutofit/>
        </a:bodyPr>
        <a:lstStyle/>
        <a:p>
          <a:pPr marL="0" lvl="0" indent="0" algn="ctr" defTabSz="11112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US" sz="2500" kern="1200" dirty="0"/>
            <a:t>Step 2 Title</a:t>
          </a:r>
        </a:p>
      </dsp:txBody>
      <dsp:txXfrm>
        <a:off x="1046163" y="1880079"/>
        <a:ext cx="886235" cy="880803"/>
      </dsp:txXfrm>
    </dsp:sp>
    <dsp:sp modelId="{11E70583-C9D9-4A1B-9215-04DC48DCBD8D}">
      <dsp:nvSpPr>
        <dsp:cNvPr id="0" name=""/>
        <dsp:cNvSpPr/>
      </dsp:nvSpPr>
      <dsp:spPr>
        <a:xfrm rot="20700000">
          <a:off x="1596562" y="196530"/>
          <a:ext cx="1748921" cy="1748921"/>
        </a:xfrm>
        <a:prstGeom prst="gear6">
          <a:avLst/>
        </a:prstGeom>
        <a:solidFill>
          <a:schemeClr val="accent5">
            <a:hueOff val="-11341834"/>
            <a:satOff val="36820"/>
            <a:lumOff val="31177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31750" tIns="31750" rIns="31750" bIns="31750" numCol="1" spcCol="1270" anchor="ctr" anchorCtr="0">
          <a:noAutofit/>
        </a:bodyPr>
        <a:lstStyle/>
        <a:p>
          <a:pPr marL="0" lvl="0" indent="0" algn="ctr" defTabSz="11112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US" sz="2500" kern="1200" dirty="0"/>
            <a:t>Step 1 Title</a:t>
          </a:r>
        </a:p>
      </dsp:txBody>
      <dsp:txXfrm rot="-20700000">
        <a:off x="1980152" y="580120"/>
        <a:ext cx="981741" cy="981741"/>
      </dsp:txXfrm>
    </dsp:sp>
    <dsp:sp modelId="{1E72715E-7366-4E78-A512-24F37F5D23DC}">
      <dsp:nvSpPr>
        <dsp:cNvPr id="0" name=""/>
        <dsp:cNvSpPr/>
      </dsp:nvSpPr>
      <dsp:spPr>
        <a:xfrm>
          <a:off x="1839004" y="1636070"/>
          <a:ext cx="3141573" cy="3141573"/>
        </a:xfrm>
        <a:prstGeom prst="circularArrow">
          <a:avLst>
            <a:gd name="adj1" fmla="val 4688"/>
            <a:gd name="adj2" fmla="val 299029"/>
            <a:gd name="adj3" fmla="val 2522244"/>
            <a:gd name="adj4" fmla="val 15848245"/>
            <a:gd name="adj5" fmla="val 5469"/>
          </a:avLst>
        </a:prstGeom>
        <a:solidFill>
          <a:schemeClr val="accent5">
            <a:hueOff val="0"/>
            <a:satOff val="0"/>
            <a:lumOff val="0"/>
            <a:alphaOff val="0"/>
          </a:schemeClr>
        </a:solidFill>
        <a:ln>
          <a:noFill/>
        </a:ln>
        <a:effectLst/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BE287C59-37F8-4A31-B5A2-F56A3CB15957}">
      <dsp:nvSpPr>
        <dsp:cNvPr id="0" name=""/>
        <dsp:cNvSpPr/>
      </dsp:nvSpPr>
      <dsp:spPr>
        <a:xfrm>
          <a:off x="280671" y="1031887"/>
          <a:ext cx="2282549" cy="2282549"/>
        </a:xfrm>
        <a:prstGeom prst="leftCircularArrow">
          <a:avLst>
            <a:gd name="adj1" fmla="val 6452"/>
            <a:gd name="adj2" fmla="val 429999"/>
            <a:gd name="adj3" fmla="val 10489124"/>
            <a:gd name="adj4" fmla="val 14837806"/>
            <a:gd name="adj5" fmla="val 7527"/>
          </a:avLst>
        </a:prstGeom>
        <a:solidFill>
          <a:schemeClr val="accent2"/>
        </a:solidFill>
        <a:ln>
          <a:noFill/>
        </a:ln>
        <a:effectLst/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2A80456C-D6A1-43C9-80B2-09334D6E033A}">
      <dsp:nvSpPr>
        <dsp:cNvPr id="0" name=""/>
        <dsp:cNvSpPr/>
      </dsp:nvSpPr>
      <dsp:spPr>
        <a:xfrm>
          <a:off x="1192019" y="-187699"/>
          <a:ext cx="2461048" cy="2461048"/>
        </a:xfrm>
        <a:prstGeom prst="circularArrow">
          <a:avLst>
            <a:gd name="adj1" fmla="val 5984"/>
            <a:gd name="adj2" fmla="val 394124"/>
            <a:gd name="adj3" fmla="val 13313824"/>
            <a:gd name="adj4" fmla="val 10508221"/>
            <a:gd name="adj5" fmla="val 6981"/>
          </a:avLst>
        </a:prstGeom>
        <a:solidFill>
          <a:schemeClr val="accent5">
            <a:hueOff val="-11341834"/>
            <a:satOff val="36820"/>
            <a:lumOff val="31177"/>
            <a:alphaOff val="0"/>
          </a:schemeClr>
        </a:solidFill>
        <a:ln>
          <a:noFill/>
        </a:ln>
        <a:effectLst/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</dsp:spTree>
</dsp:drawing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gear1">
  <dgm:title val=""/>
  <dgm:desc val=""/>
  <dgm:catLst>
    <dgm:cat type="relationship" pri="3000"/>
    <dgm:cat type="process" pri="28000"/>
    <dgm:cat type="cycle" pri="14000"/>
  </dgm:catLst>
  <dgm:sampData useDef="1">
    <dgm:dataModel>
      <dgm:ptLst/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 useDef="1">
    <dgm:dataModel>
      <dgm:ptLst/>
      <dgm:bg/>
      <dgm:whole/>
    </dgm:dataModel>
  </dgm:clrData>
  <dgm:layoutNode name="composite">
    <dgm:varLst>
      <dgm:chMax val="3"/>
      <dgm:animLvl val="lvl"/>
      <dgm:resizeHandles val="exact"/>
    </dgm:varLst>
    <dgm:alg type="composite">
      <dgm:param type="ar" val="1"/>
    </dgm:alg>
    <dgm:shape xmlns:r="http://schemas.openxmlformats.org/officeDocument/2006/relationships" r:blip="">
      <dgm:adjLst/>
    </dgm:shape>
    <dgm:presOf/>
    <dgm:choose name="Name0">
      <dgm:if name="Name1" axis="ch" ptType="node" func="cnt" op="lte" val="1">
        <dgm:constrLst>
          <dgm:constr type="primFontSz" for="ch" ptType="node" op="equ" val="65"/>
          <dgm:constr type="w" for="ch" forName="gear1" refType="w" fact="0.55"/>
          <dgm:constr type="h" for="ch" forName="gear1" refType="w" fact="0.55"/>
          <dgm:constr type="l" for="ch" forName="gear1" refType="w" fact="0.05"/>
          <dgm:constr type="t" for="ch" forName="gear1" refType="w" fact="0.05"/>
          <dgm:constr type="w" for="ch" forName="gear1srcNode" val="1"/>
          <dgm:constr type="h" for="ch" forName="gear1srcNode" val="1"/>
          <dgm:constr type="l" for="ch" forName="gear1srcNode" refType="w" fact="0.32"/>
          <dgm:constr type="t" for="ch" forName="gear1srcNode"/>
          <dgm:constr type="w" for="ch" forName="gear1dstNode" val="1"/>
          <dgm:constr type="h" for="ch" forName="gear1dstNode" val="1"/>
          <dgm:constr type="r" for="ch" forName="gear1dstNode" refType="w" fact="0.58"/>
          <dgm:constr type="t" for="ch" forName="gear1dstNode" refType="h" fact="0.55"/>
          <dgm:constr type="diam" for="des" forName="connector1" refType="w" refFor="ch" refForName="gear1" op="equ" fact="1.1"/>
          <dgm:constr type="h" for="des" forName="connector1" refType="w" refFor="ch" refForName="gear1" op="equ" fact="0.1"/>
          <dgm:constr type="w" for="ch" forName="gear1ch" refType="w" fact="0.35"/>
          <dgm:constr type="h" for="ch" forName="gear1ch" refType="w" refFor="ch" refForName="gear1ch" fact="0.6"/>
          <dgm:constr type="l" for="ch" forName="gear1ch"/>
          <dgm:constr type="b" for="ch" forName="gear1ch" refType="h" fact="0.6"/>
        </dgm:constrLst>
      </dgm:if>
      <dgm:if name="Name2" axis="ch" ptType="node" func="cnt" op="equ" val="2">
        <dgm:constrLst>
          <dgm:constr type="primFontSz" for="ch" ptType="node" op="equ" val="65"/>
          <dgm:constr type="w" for="ch" forName="gear1" refType="w" fact="0.55"/>
          <dgm:constr type="h" for="ch" forName="gear1" refType="w" fact="0.55"/>
          <dgm:constr type="l" for="ch" forName="gear1" refType="w" fact="0.45"/>
          <dgm:constr type="t" for="ch" forName="gear1" refType="w" fact="0.25"/>
          <dgm:constr type="w" for="ch" forName="gear1srcNode" val="1"/>
          <dgm:constr type="h" for="ch" forName="gear1srcNode" val="1"/>
          <dgm:constr type="l" for="ch" forName="gear1srcNode" refType="w" fact="0.72"/>
          <dgm:constr type="t" for="ch" forName="gear1srcNode" refType="w" fact="0.2"/>
          <dgm:constr type="w" for="ch" forName="gear1dstNode" val="1"/>
          <dgm:constr type="h" for="ch" forName="gear1dstNode" val="1"/>
          <dgm:constr type="r" for="ch" forName="gear1dstNode" refType="w" fact="0.98"/>
          <dgm:constr type="t" for="ch" forName="gear1dstNode" refType="h" fact="0.75"/>
          <dgm:constr type="diam" for="des" forName="connector1" refType="w" refFor="ch" refForName="gear1" op="equ" fact="1.1"/>
          <dgm:constr type="h" for="des" forName="connector1" refType="w" refFor="ch" refForName="gear1" op="equ" fact="0.1"/>
          <dgm:constr type="w" for="ch" forName="gear1ch" refType="w" fact="0.35"/>
          <dgm:constr type="h" for="ch" forName="gear1ch" refType="w" refFor="ch" refForName="gear1ch" fact="0.6"/>
          <dgm:constr type="l" for="ch" forName="gear1ch" refType="w" fact="0.38"/>
          <dgm:constr type="b" for="ch" forName="gear1ch" refType="w" fact="0.8"/>
          <dgm:constr type="w" for="ch" forName="gear2" refType="w" fact="0.4"/>
          <dgm:constr type="h" for="ch" forName="gear2" refType="w" fact="0.4"/>
          <dgm:constr type="l" for="ch" forName="gear2" refType="w" fact="0.13"/>
          <dgm:constr type="t" for="ch" forName="gear2" refType="w" fact="0.12"/>
          <dgm:constr type="w" for="ch" forName="gear2srcNode" val="1"/>
          <dgm:constr type="h" for="ch" forName="gear2srcNode" val="1"/>
          <dgm:constr type="l" for="ch" forName="gear2srcNode" refType="w" fact="0.23"/>
          <dgm:constr type="t" for="ch" forName="gear2srcNode" refType="w" fact="0.08"/>
          <dgm:constr type="w" for="ch" forName="gear2dstNode" val="1"/>
          <dgm:constr type="h" for="ch" forName="gear2dstNode" val="1"/>
          <dgm:constr type="l" for="ch" forName="gear2dstNode" refType="w" fact="0.1"/>
          <dgm:constr type="t" for="ch" forName="gear2dstNode" refType="h" fact="0.33"/>
          <dgm:constr type="diam" for="des" forName="connector2" refType="w" refFor="ch" refForName="gear2" op="equ" fact="-1.1"/>
          <dgm:constr type="h" for="des" forName="connector2" refType="w" refFor="ch" refForName="gear1" op="equ" fact="0.1"/>
          <dgm:constr type="w" for="ch" forName="gear2ch" refType="w" fact="0.35"/>
          <dgm:constr type="h" for="ch" forName="gear2ch" refType="w" refFor="ch" refForName="gear2ch" fact="0.6"/>
          <dgm:constr type="l" for="ch" forName="gear2ch" refType="w" fact="0.34"/>
          <dgm:constr type="t" for="ch" forName="gear2ch" refType="w" fact="0.04"/>
        </dgm:constrLst>
      </dgm:if>
      <dgm:else name="Name3">
        <dgm:constrLst>
          <dgm:constr type="primFontSz" for="ch" ptType="node" op="equ" val="65"/>
          <dgm:constr type="w" for="ch" forName="gear1" refType="w" fact="0.55"/>
          <dgm:constr type="h" for="ch" forName="gear1" refType="w" fact="0.55"/>
          <dgm:constr type="l" for="ch" forName="gear1" refType="w" fact="0.45"/>
          <dgm:constr type="t" for="ch" forName="gear1" refType="w" fact="0.45"/>
          <dgm:constr type="w" for="ch" forName="gear1srcNode" val="1"/>
          <dgm:constr type="h" for="ch" forName="gear1srcNode" val="1"/>
          <dgm:constr type="l" for="ch" forName="gear1srcNode" refType="w" fact="0.72"/>
          <dgm:constr type="t" for="ch" forName="gear1srcNode" refType="w" fact="0.4"/>
          <dgm:constr type="w" for="ch" forName="gear1dstNode" val="1"/>
          <dgm:constr type="h" for="ch" forName="gear1dstNode" val="1"/>
          <dgm:constr type="r" for="ch" forName="gear1dstNode" refType="w" fact="0.98"/>
          <dgm:constr type="t" for="ch" forName="gear1dstNode" refType="h" fact="0.95"/>
          <dgm:constr type="diam" for="des" forName="connector1" refType="w" refFor="ch" refForName="gear1" op="equ" fact="1.15"/>
          <dgm:constr type="h" for="des" forName="connector1" refType="w" refFor="ch" refForName="gear1" op="equ" fact="0.1"/>
          <dgm:constr type="w" for="ch" forName="gear1ch" refType="w" fact="0.35"/>
          <dgm:constr type="h" for="ch" forName="gear1ch" refType="w" refFor="ch" refForName="gear1ch" fact="0.6"/>
          <dgm:constr type="l" for="ch" forName="gear1ch" refType="w" fact="0.38"/>
          <dgm:constr type="b" for="ch" forName="gear1ch" refType="h"/>
          <dgm:constr type="w" for="ch" forName="gear2" refType="w" fact="0.4"/>
          <dgm:constr type="h" for="ch" forName="gear2" refType="w" fact="0.4"/>
          <dgm:constr type="l" for="ch" forName="gear2" refType="w" fact="0.13"/>
          <dgm:constr type="t" for="ch" forName="gear2" refType="w" fact="0.32"/>
          <dgm:constr type="w" for="ch" forName="gear2srcNode" val="1"/>
          <dgm:constr type="h" for="ch" forName="gear2srcNode" val="1"/>
          <dgm:constr type="l" for="ch" forName="gear2srcNode" refType="w" fact="0.23"/>
          <dgm:constr type="t" for="ch" forName="gear2srcNode" refType="w" fact="0.28"/>
          <dgm:constr type="w" for="ch" forName="gear2dstNode" val="1"/>
          <dgm:constr type="h" for="ch" forName="gear2dstNode" val="1"/>
          <dgm:constr type="l" for="ch" forName="gear2dstNode" refType="w" fact="0.1"/>
          <dgm:constr type="t" for="ch" forName="gear2dstNode" refType="h" fact="0.53"/>
          <dgm:constr type="diam" for="des" forName="connector2" refType="w" refFor="ch" refForName="gear2" op="equ" fact="-1.1"/>
          <dgm:constr type="h" for="des" forName="connector2" refType="w" refFor="ch" refForName="gear1" op="equ" fact="0.1"/>
          <dgm:constr type="w" for="ch" forName="gear2ch" refType="w" fact="0.35"/>
          <dgm:constr type="h" for="ch" forName="gear2ch" refType="w" refFor="ch" refForName="gear2ch" fact="0.6"/>
          <dgm:constr type="l" for="ch" forName="gear2ch"/>
          <dgm:constr type="t" for="ch" forName="gear2ch" refType="w" fact="0.58"/>
          <dgm:constr type="w" for="ch" forName="gear3" refType="w" fact="0.48"/>
          <dgm:constr type="h" for="ch" forName="gear3" refType="w" fact="0.48"/>
          <dgm:constr type="l" for="ch" forName="gear3" refType="w" fact="0.31"/>
          <dgm:constr type="t" for="ch" forName="gear3"/>
          <dgm:constr type="w" for="ch" forName="gear3tx" refType="w" fact="0.22"/>
          <dgm:constr type="h" for="ch" forName="gear3tx" refType="w" fact="0.22"/>
          <dgm:constr type="ctrX" for="ch" forName="gear3tx" refType="ctrX" refFor="ch" refForName="gear3"/>
          <dgm:constr type="ctrY" for="ch" forName="gear3tx" refType="ctrY" refFor="ch" refForName="gear3"/>
          <dgm:constr type="w" for="ch" forName="gear3srcNode" val="1"/>
          <dgm:constr type="h" for="ch" forName="gear3srcNode" val="1"/>
          <dgm:constr type="l" for="ch" forName="gear3srcNode" refType="w" fact="0.3"/>
          <dgm:constr type="t" for="ch" forName="gear3srcNode" refType="w" fact="0.25"/>
          <dgm:constr type="w" for="ch" forName="gear3dstNode" val="1"/>
          <dgm:constr type="h" for="ch" forName="gear3dstNode" val="1"/>
          <dgm:constr type="l" for="ch" forName="gear3dstNode" refType="w" fact="0.38"/>
          <dgm:constr type="t" for="ch" forName="gear3dstNode" refType="h" fact="0.05"/>
          <dgm:constr type="diam" for="des" forName="connector3" refType="w" refFor="ch" refForName="gear3" op="equ"/>
          <dgm:constr type="h" for="des" forName="connector3" refType="w" refFor="ch" refForName="gear1" op="equ" fact="0.1"/>
          <dgm:constr type="w" for="ch" forName="gear3ch" refType="w" fact="0.35"/>
          <dgm:constr type="h" for="ch" forName="gear3ch" refType="w" refFor="ch" refForName="gear3ch" fact="0.6"/>
          <dgm:constr type="l" for="ch" forName="gear3ch" refType="w" fact="0.65"/>
          <dgm:constr type="t" for="ch" forName="gear3ch" refType="h" fact="0.13"/>
        </dgm:constrLst>
      </dgm:else>
    </dgm:choose>
    <dgm:ruleLst/>
    <dgm:forEach name="Name4" axis="ch" ptType="node" cnt="1">
      <dgm:layoutNode name="gear1" styleLbl="node1">
        <dgm:varLst>
          <dgm:chMax val="1"/>
          <dgm:bulletEnabled val="1"/>
        </dgm:varLst>
        <dgm:alg type="tx">
          <dgm:param type="txAnchorVertCh" val="mid"/>
        </dgm:alg>
        <dgm:shape xmlns:r="http://schemas.openxmlformats.org/officeDocument/2006/relationships" type="gear9" r:blip="">
          <dgm:adjLst/>
        </dgm:shape>
        <dgm:presOf axis="self"/>
        <dgm:constrLst>
          <dgm:constr type="tMarg" refType="primFontSz" fact="0.1"/>
          <dgm:constr type="bMarg" refType="primFontSz" fact="0.1"/>
          <dgm:constr type="lMarg" refType="primFontSz" fact="0.1"/>
          <dgm:constr type="rMarg" refType="primFontSz" fact="0.1"/>
        </dgm:constrLst>
        <dgm:ruleLst>
          <dgm:rule type="primFontSz" val="5" fact="NaN" max="NaN"/>
        </dgm:ruleLst>
      </dgm:layoutNode>
      <dgm:layoutNode name="gear1srcNode">
        <dgm:alg type="sp"/>
        <dgm:shape xmlns:r="http://schemas.openxmlformats.org/officeDocument/2006/relationships" type="rect" r:blip="" hideGeom="1">
          <dgm:adjLst/>
        </dgm:shape>
        <dgm:presOf axis="self"/>
        <dgm:constrLst/>
        <dgm:ruleLst/>
      </dgm:layoutNode>
      <dgm:layoutNode name="gear1dstNode">
        <dgm:alg type="sp"/>
        <dgm:shape xmlns:r="http://schemas.openxmlformats.org/officeDocument/2006/relationships" type="rect" r:blip="" hideGeom="1">
          <dgm:adjLst/>
        </dgm:shape>
        <dgm:presOf axis="self"/>
        <dgm:constrLst/>
        <dgm:ruleLst/>
      </dgm:layoutNode>
      <dgm:choose name="Name5">
        <dgm:if name="Name6" axis="ch" ptType="node" func="cnt" op="gte" val="1">
          <dgm:layoutNode name="gear1ch" styleLbl="fgAcc1">
            <dgm:varLst>
              <dgm:chMax val="0"/>
              <dgm:bulletEnabled val="1"/>
            </dgm:varLst>
            <dgm:alg type="tx">
              <dgm:param type="stBulletLvl" val="1"/>
            </dgm:alg>
            <dgm:shape xmlns:r="http://schemas.openxmlformats.org/officeDocument/2006/relationships" type="roundRect" r:blip="">
              <dgm:adjLst>
                <dgm:adj idx="1" val="0.1"/>
              </dgm:adjLst>
            </dgm:shape>
            <dgm:presOf axis="des" ptType="node"/>
            <dgm:constrLst>
              <dgm:constr type="tMarg" refType="primFontSz" fact="0.3"/>
              <dgm:constr type="bMarg" refType="primFontSz" fact="0.3"/>
              <dgm:constr type="lMarg" refType="primFontSz" fact="0.3"/>
              <dgm:constr type="rMarg" refType="primFontSz" fact="0.3"/>
            </dgm:constrLst>
            <dgm:ruleLst>
              <dgm:rule type="primFontSz" val="5" fact="NaN" max="NaN"/>
            </dgm:ruleLst>
          </dgm:layoutNode>
        </dgm:if>
        <dgm:else name="Name7"/>
      </dgm:choose>
    </dgm:forEach>
    <dgm:forEach name="Name8" axis="ch" ptType="node" st="2" cnt="1">
      <dgm:layoutNode name="gear2" styleLbl="node1">
        <dgm:varLst>
          <dgm:chMax val="1"/>
          <dgm:bulletEnabled val="1"/>
        </dgm:varLst>
        <dgm:alg type="tx">
          <dgm:param type="txAnchorVertCh" val="mid"/>
        </dgm:alg>
        <dgm:shape xmlns:r="http://schemas.openxmlformats.org/officeDocument/2006/relationships" type="gear6" r:blip="">
          <dgm:adjLst/>
        </dgm:shape>
        <dgm:presOf axis="self"/>
        <dgm:constrLst>
          <dgm:constr type="tMarg" refType="primFontSz" fact="0.1"/>
          <dgm:constr type="bMarg" refType="primFontSz" fact="0.1"/>
          <dgm:constr type="lMarg" refType="primFontSz" fact="0.1"/>
          <dgm:constr type="rMarg" refType="primFontSz" fact="0.1"/>
        </dgm:constrLst>
        <dgm:ruleLst>
          <dgm:rule type="primFontSz" val="5" fact="NaN" max="NaN"/>
        </dgm:ruleLst>
      </dgm:layoutNode>
      <dgm:layoutNode name="gear2srcNode">
        <dgm:alg type="sp"/>
        <dgm:shape xmlns:r="http://schemas.openxmlformats.org/officeDocument/2006/relationships" type="rect" r:blip="" hideGeom="1">
          <dgm:adjLst/>
        </dgm:shape>
        <dgm:presOf axis="self"/>
        <dgm:constrLst/>
        <dgm:ruleLst/>
      </dgm:layoutNode>
      <dgm:layoutNode name="gear2dstNode">
        <dgm:alg type="sp"/>
        <dgm:shape xmlns:r="http://schemas.openxmlformats.org/officeDocument/2006/relationships" type="rect" r:blip="" hideGeom="1">
          <dgm:adjLst/>
        </dgm:shape>
        <dgm:presOf axis="self"/>
        <dgm:constrLst/>
        <dgm:ruleLst/>
      </dgm:layoutNode>
      <dgm:choose name="Name9">
        <dgm:if name="Name10" axis="ch" ptType="node" func="cnt" op="gte" val="1">
          <dgm:layoutNode name="gear2ch" styleLbl="fgAcc1">
            <dgm:varLst>
              <dgm:chMax val="0"/>
              <dgm:bulletEnabled val="1"/>
            </dgm:varLst>
            <dgm:alg type="tx">
              <dgm:param type="stBulletLvl" val="1"/>
            </dgm:alg>
            <dgm:shape xmlns:r="http://schemas.openxmlformats.org/officeDocument/2006/relationships" type="roundRect" r:blip="">
              <dgm:adjLst>
                <dgm:adj idx="1" val="0.1"/>
              </dgm:adjLst>
            </dgm:shape>
            <dgm:presOf axis="des" ptType="node"/>
            <dgm:constrLst>
              <dgm:constr type="tMarg" refType="primFontSz" fact="0.3"/>
              <dgm:constr type="bMarg" refType="primFontSz" fact="0.3"/>
              <dgm:constr type="lMarg" refType="primFontSz" fact="0.3"/>
              <dgm:constr type="rMarg" refType="primFontSz" fact="0.3"/>
            </dgm:constrLst>
            <dgm:ruleLst>
              <dgm:rule type="primFontSz" val="5" fact="NaN" max="NaN"/>
            </dgm:ruleLst>
          </dgm:layoutNode>
        </dgm:if>
        <dgm:else name="Name11"/>
      </dgm:choose>
    </dgm:forEach>
    <dgm:forEach name="Name12" axis="ch" ptType="node" st="3" cnt="1">
      <dgm:layoutNode name="gear3" styleLbl="node1">
        <dgm:alg type="sp"/>
        <dgm:shape xmlns:r="http://schemas.openxmlformats.org/officeDocument/2006/relationships" rot="-15" type="gear6" r:blip="">
          <dgm:adjLst/>
        </dgm:shape>
        <dgm:presOf axis="self"/>
        <dgm:constrLst/>
        <dgm:ruleLst/>
      </dgm:layoutNode>
      <dgm:layoutNode name="gear3tx" styleLbl="node1">
        <dgm:varLst>
          <dgm:chMax val="1"/>
          <dgm:bulletEnabled val="1"/>
        </dgm:varLst>
        <dgm:alg type="tx">
          <dgm:param type="txAnchorVertCh" val="mid"/>
        </dgm:alg>
        <dgm:shape xmlns:r="http://schemas.openxmlformats.org/officeDocument/2006/relationships" type="rect" r:blip="" hideGeom="1">
          <dgm:adjLst/>
        </dgm:shape>
        <dgm:presOf axis="self"/>
        <dgm:constrLst>
          <dgm:constr type="tMarg" refType="primFontSz" fact="0.1"/>
          <dgm:constr type="bMarg" refType="primFontSz" fact="0.1"/>
          <dgm:constr type="lMarg" refType="primFontSz" fact="0.1"/>
          <dgm:constr type="rMarg" refType="primFontSz" fact="0.1"/>
        </dgm:constrLst>
        <dgm:ruleLst>
          <dgm:rule type="primFontSz" val="5" fact="NaN" max="NaN"/>
        </dgm:ruleLst>
      </dgm:layoutNode>
      <dgm:layoutNode name="gear3srcNode">
        <dgm:alg type="sp"/>
        <dgm:shape xmlns:r="http://schemas.openxmlformats.org/officeDocument/2006/relationships" type="rect" r:blip="" hideGeom="1">
          <dgm:adjLst/>
        </dgm:shape>
        <dgm:presOf axis="self"/>
        <dgm:constrLst/>
        <dgm:ruleLst/>
      </dgm:layoutNode>
      <dgm:layoutNode name="gear3dstNode">
        <dgm:alg type="sp"/>
        <dgm:shape xmlns:r="http://schemas.openxmlformats.org/officeDocument/2006/relationships" type="rect" r:blip="" hideGeom="1">
          <dgm:adjLst/>
        </dgm:shape>
        <dgm:presOf axis="self"/>
        <dgm:constrLst/>
        <dgm:ruleLst/>
      </dgm:layoutNode>
      <dgm:choose name="Name13">
        <dgm:if name="Name14" axis="ch" ptType="node" func="cnt" op="gte" val="1">
          <dgm:layoutNode name="gear3ch" styleLbl="fgAcc1">
            <dgm:varLst>
              <dgm:chMax val="0"/>
              <dgm:bulletEnabled val="1"/>
            </dgm:varLst>
            <dgm:alg type="tx">
              <dgm:param type="stBulletLvl" val="1"/>
            </dgm:alg>
            <dgm:shape xmlns:r="http://schemas.openxmlformats.org/officeDocument/2006/relationships" type="roundRect" r:blip="">
              <dgm:adjLst>
                <dgm:adj idx="1" val="0.1"/>
              </dgm:adjLst>
            </dgm:shape>
            <dgm:presOf axis="des" ptType="node"/>
            <dgm:constrLst>
              <dgm:constr type="tMarg" refType="primFontSz" fact="0.3"/>
              <dgm:constr type="bMarg" refType="primFontSz" fact="0.3"/>
              <dgm:constr type="lMarg" refType="primFontSz" fact="0.3"/>
              <dgm:constr type="rMarg" refType="primFontSz" fact="0.3"/>
            </dgm:constrLst>
            <dgm:ruleLst>
              <dgm:rule type="primFontSz" val="5" fact="NaN" max="NaN"/>
            </dgm:ruleLst>
          </dgm:layoutNode>
        </dgm:if>
        <dgm:else name="Name15"/>
      </dgm:choose>
    </dgm:forEach>
    <dgm:forEach name="Name16" axis="ch" ptType="sibTrans" hideLastTrans="0" cnt="1">
      <dgm:layoutNode name="connector1" styleLbl="sibTrans2D1">
        <dgm:alg type="conn">
          <dgm:param type="connRout" val="curve"/>
          <dgm:param type="srcNode" val="gear1srcNode"/>
          <dgm:param type="dstNode" val="gear1dstNode"/>
          <dgm:param type="begPts" val="midR"/>
          <dgm:param type="endPts" val="tCtr"/>
        </dgm:alg>
        <dgm:shape xmlns:r="http://schemas.openxmlformats.org/officeDocument/2006/relationships" type="conn" r:blip="">
          <dgm:adjLst/>
        </dgm:shape>
        <dgm:presOf axis="self"/>
        <dgm:constrLst>
          <dgm:constr type="w" val="10"/>
          <dgm:constr type="h" val="10"/>
          <dgm:constr type="begPad"/>
          <dgm:constr type="endPad"/>
        </dgm:constrLst>
        <dgm:ruleLst/>
      </dgm:layoutNode>
    </dgm:forEach>
    <dgm:forEach name="Name17" axis="ch" ptType="sibTrans" hideLastTrans="0" st="2" cnt="1">
      <dgm:layoutNode name="connector2" styleLbl="sibTrans2D1">
        <dgm:alg type="conn">
          <dgm:param type="connRout" val="curve"/>
          <dgm:param type="srcNode" val="gear2srcNode"/>
          <dgm:param type="dstNode" val="gear2dstNode"/>
          <dgm:param type="begPts" val="midL"/>
          <dgm:param type="endPts" val="midL"/>
        </dgm:alg>
        <dgm:shape xmlns:r="http://schemas.openxmlformats.org/officeDocument/2006/relationships" type="conn" r:blip="">
          <dgm:adjLst/>
        </dgm:shape>
        <dgm:presOf axis="self"/>
        <dgm:constrLst>
          <dgm:constr type="w" val="10"/>
          <dgm:constr type="h" val="10"/>
          <dgm:constr type="begPad"/>
          <dgm:constr type="endPad"/>
        </dgm:constrLst>
        <dgm:ruleLst/>
      </dgm:layoutNode>
    </dgm:forEach>
    <dgm:forEach name="Name18" axis="ch" ptType="sibTrans" hideLastTrans="0" st="3" cnt="1">
      <dgm:layoutNode name="connector3" styleLbl="sibTrans2D1">
        <dgm:alg type="conn">
          <dgm:param type="connRout" val="curve"/>
          <dgm:param type="srcNode" val="gear3srcNode"/>
          <dgm:param type="dstNode" val="gear3dstNode"/>
          <dgm:param type="begPts" val="midL"/>
          <dgm:param type="endPts" val="midL"/>
        </dgm:alg>
        <dgm:shape xmlns:r="http://schemas.openxmlformats.org/officeDocument/2006/relationships" type="conn" r:blip="">
          <dgm:adjLst/>
        </dgm:shape>
        <dgm:presOf axis="self"/>
        <dgm:constrLst>
          <dgm:constr type="w" val="10"/>
          <dgm:constr type="h" val="10"/>
          <dgm:constr type="begPad"/>
          <dgm:constr type="endPad"/>
        </dgm:constrLst>
        <dgm:ruleLst/>
      </dgm:layoutNode>
    </dgm:forEach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quarter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1A9BCE0C-CD74-4A59-802C-6D2F8C15331A}" type="datetimeFigureOut">
              <a:rPr lang="en-US" smtClean="0"/>
              <a:t>4/26/2020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7798501B-77B5-4365-9881-C6E19A3C1E4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51456154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F04FDEA8-CBB8-46CC-9562-028963DBC55A}" type="datetimeFigureOut">
              <a:rPr lang="en-US" smtClean="0"/>
              <a:t>4/26/2020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FC8BD8E7-1312-41F3-99C4-6DA5AF89196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92084291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bg>
      <p:bgPr>
        <a:solidFill>
          <a:schemeClr val="accent1">
            <a:lumMod val="75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 userDrawn="1"/>
        </p:nvSpPr>
        <p:spPr>
          <a:xfrm>
            <a:off x="304800" y="304800"/>
            <a:ext cx="11582400" cy="6248400"/>
          </a:xfrm>
          <a:prstGeom prst="rect">
            <a:avLst/>
          </a:prstGeom>
          <a:noFill/>
          <a:ln w="50800">
            <a:solidFill>
              <a:schemeClr val="bg1"/>
            </a:solidFill>
            <a:miter lim="800000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838200" y="1548245"/>
            <a:ext cx="10515600" cy="2240280"/>
          </a:xfrm>
        </p:spPr>
        <p:txBody>
          <a:bodyPr anchor="b">
            <a:normAutofit/>
          </a:bodyPr>
          <a:lstStyle>
            <a:lvl1pPr algn="ctr">
              <a:defRPr sz="4400">
                <a:solidFill>
                  <a:schemeClr val="bg1"/>
                </a:solidFill>
              </a:defRPr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838200" y="3854659"/>
            <a:ext cx="10515600" cy="1143000"/>
          </a:xfrm>
        </p:spPr>
        <p:txBody>
          <a:bodyPr>
            <a:normAutofit/>
          </a:bodyPr>
          <a:lstStyle>
            <a:lvl1pPr marL="0" indent="0" algn="ctr">
              <a:buNone/>
              <a:defRPr sz="2000" cap="all" spc="50" baseline="0">
                <a:solidFill>
                  <a:schemeClr val="bg1"/>
                </a:solidFill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798862757"/>
      </p:ext>
    </p:extLst>
  </p:cSld>
  <p:clrMapOvr>
    <a:overrideClrMapping bg1="lt1" tx1="dk1" bg2="lt2" tx2="dk2" accent1="accent1" accent2="accent2" accent3="accent3" accent4="accent4" accent5="accent5" accent6="accent6" hlink="hlink" folHlink="folHlink"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 userDrawn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 userDrawn="1"/>
        </p:nvSpPr>
        <p:spPr>
          <a:xfrm>
            <a:off x="8153400" y="0"/>
            <a:ext cx="4038600" cy="6858000"/>
          </a:xfrm>
          <a:prstGeom prst="rect">
            <a:avLst/>
          </a:prstGeom>
          <a:solidFill>
            <a:schemeClr val="accent1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532813" y="1683327"/>
            <a:ext cx="3125787" cy="2877260"/>
          </a:xfrm>
        </p:spPr>
        <p:txBody>
          <a:bodyPr anchor="b">
            <a:normAutofit/>
          </a:bodyPr>
          <a:lstStyle>
            <a:lvl1pPr>
              <a:defRPr sz="3000">
                <a:solidFill>
                  <a:schemeClr val="bg1"/>
                </a:solidFill>
              </a:defRPr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6" name="Picture Placeholder 2" descr="An empty placeholder to add an image. Click on the placeholder and select the image that you wish to add"/>
          <p:cNvSpPr>
            <a:spLocks noGrp="1"/>
          </p:cNvSpPr>
          <p:nvPr>
            <p:ph type="pic" idx="1"/>
          </p:nvPr>
        </p:nvSpPr>
        <p:spPr>
          <a:xfrm>
            <a:off x="0" y="0"/>
            <a:ext cx="8101584" cy="6857999"/>
          </a:xfrm>
        </p:spPr>
        <p:txBody>
          <a:bodyPr tIns="457200">
            <a:normAutofit/>
          </a:bodyPr>
          <a:lstStyle>
            <a:lvl1pPr marL="0" indent="0" algn="ctr">
              <a:buNone/>
              <a:defRPr sz="20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dirty="0"/>
              <a:t>Click icon to add picture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532813" y="4591761"/>
            <a:ext cx="3125787" cy="1580440"/>
          </a:xfrm>
        </p:spPr>
        <p:txBody>
          <a:bodyPr/>
          <a:lstStyle>
            <a:lvl1pPr marL="0" indent="0">
              <a:spcBef>
                <a:spcPts val="800"/>
              </a:spcBef>
              <a:buNone/>
              <a:defRPr sz="1600">
                <a:solidFill>
                  <a:schemeClr val="bg1"/>
                </a:soli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297724975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 userDrawn="1">
  <p:cSld name="Video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 userDrawn="1"/>
        </p:nvSpPr>
        <p:spPr>
          <a:xfrm>
            <a:off x="8153400" y="0"/>
            <a:ext cx="4038600" cy="6858000"/>
          </a:xfrm>
          <a:prstGeom prst="rect">
            <a:avLst/>
          </a:prstGeom>
          <a:solidFill>
            <a:schemeClr val="accent1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532813" y="1683327"/>
            <a:ext cx="3125787" cy="2877260"/>
          </a:xfrm>
        </p:spPr>
        <p:txBody>
          <a:bodyPr anchor="b">
            <a:normAutofit/>
          </a:bodyPr>
          <a:lstStyle>
            <a:lvl1pPr>
              <a:defRPr sz="3000">
                <a:solidFill>
                  <a:schemeClr val="bg1"/>
                </a:solidFill>
              </a:defRPr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532813" y="4591761"/>
            <a:ext cx="3125787" cy="1580440"/>
          </a:xfrm>
        </p:spPr>
        <p:txBody>
          <a:bodyPr/>
          <a:lstStyle>
            <a:lvl1pPr marL="0" indent="0">
              <a:spcBef>
                <a:spcPts val="800"/>
              </a:spcBef>
              <a:buNone/>
              <a:defRPr sz="1600">
                <a:solidFill>
                  <a:schemeClr val="bg1"/>
                </a:soli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7" name="Content Placeholder 2">
            <a:extLst>
              <a:ext uri="{FF2B5EF4-FFF2-40B4-BE49-F238E27FC236}">
                <a16:creationId xmlns:a16="http://schemas.microsoft.com/office/drawing/2014/main" id="{C324886E-BAED-49D0-A220-B82A750A1F0C}"/>
              </a:ext>
            </a:extLst>
          </p:cNvPr>
          <p:cNvSpPr>
            <a:spLocks noGrp="1"/>
          </p:cNvSpPr>
          <p:nvPr>
            <p:ph idx="1" hasCustomPrompt="1"/>
          </p:nvPr>
        </p:nvSpPr>
        <p:spPr>
          <a:xfrm>
            <a:off x="530352" y="457200"/>
            <a:ext cx="7242111" cy="5715000"/>
          </a:xfrm>
        </p:spPr>
        <p:txBody>
          <a:bodyPr>
            <a:normAutofit/>
          </a:bodyPr>
          <a:lstStyle>
            <a:lvl1pPr marL="45720" indent="0" algn="ctr">
              <a:buNone/>
              <a:defRPr sz="2000"/>
            </a:lvl1pPr>
            <a:lvl2pPr>
              <a:defRPr sz="1800"/>
            </a:lvl2pPr>
            <a:lvl3pPr>
              <a:defRPr sz="1600"/>
            </a:lvl3pPr>
            <a:lvl4pPr>
              <a:defRPr sz="1400"/>
            </a:lvl4pPr>
            <a:lvl5pPr>
              <a:defRPr sz="1400"/>
            </a:lvl5pPr>
            <a:lvl6pPr>
              <a:defRPr sz="1400"/>
            </a:lvl6pPr>
            <a:lvl7pPr>
              <a:defRPr sz="1400"/>
            </a:lvl7pPr>
            <a:lvl8pPr>
              <a:defRPr sz="1400"/>
            </a:lvl8pPr>
            <a:lvl9pPr>
              <a:defRPr sz="1400"/>
            </a:lvl9pPr>
          </a:lstStyle>
          <a:p>
            <a:pPr lvl="0"/>
            <a:r>
              <a:rPr lang="en-US" dirty="0"/>
              <a:t>Click icon to insert video</a:t>
            </a:r>
          </a:p>
        </p:txBody>
      </p:sp>
    </p:spTree>
    <p:extLst>
      <p:ext uri="{BB962C8B-B14F-4D97-AF65-F5344CB8AC3E}">
        <p14:creationId xmlns:p14="http://schemas.microsoft.com/office/powerpoint/2010/main" val="137668622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>
            <a:lvl1pPr>
              <a:defRPr/>
            </a:lvl1pPr>
            <a:lvl5pPr>
              <a:defRPr/>
            </a:lvl5pPr>
          </a:lstStyle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dirty="0"/>
              <a:t>Add a footer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7CC0096-1860-4642-9CD2-0079EA5E7CD1}" type="datetimeFigureOut">
              <a:rPr lang="en-US" smtClean="0"/>
              <a:t>4/26/2020</a:t>
            </a:fld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31375A4-56A4-47D6-9801-1991572033F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7715422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457200"/>
            <a:ext cx="1943100" cy="5719762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524000" y="457200"/>
            <a:ext cx="7048500" cy="5719762"/>
          </a:xfrm>
        </p:spPr>
        <p:txBody>
          <a:bodyPr vert="eaVert"/>
          <a:lstStyle>
            <a:lvl1pPr>
              <a:defRPr/>
            </a:lvl1pPr>
            <a:lvl5pPr>
              <a:defRPr/>
            </a:lvl5pPr>
          </a:lstStyle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dirty="0"/>
              <a:t>Add a footer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7CC0096-1860-4642-9CD2-0079EA5E7CD1}" type="datetimeFigureOut">
              <a:rPr lang="en-US" smtClean="0"/>
              <a:t>4/26/2020</a:t>
            </a:fld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31375A4-56A4-47D6-9801-1991572033F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2463502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 userDrawn="1">
  <p:cSld name="Title Slide with Pictures"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 userDrawn="1"/>
        </p:nvSpPr>
        <p:spPr>
          <a:xfrm>
            <a:off x="0" y="4800600"/>
            <a:ext cx="12192000" cy="2057400"/>
          </a:xfrm>
          <a:prstGeom prst="rect">
            <a:avLst/>
          </a:prstGeom>
          <a:solidFill>
            <a:schemeClr val="accent1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33400" y="5084483"/>
            <a:ext cx="11125200" cy="914400"/>
          </a:xfrm>
        </p:spPr>
        <p:txBody>
          <a:bodyPr anchor="b">
            <a:normAutofit/>
          </a:bodyPr>
          <a:lstStyle>
            <a:lvl1pPr algn="ctr">
              <a:defRPr sz="4400" spc="-50" baseline="0">
                <a:solidFill>
                  <a:schemeClr val="bg1"/>
                </a:solidFill>
              </a:defRPr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9" name="Picture Placeholder 2" descr="An empty placeholder to add an image. Click on the placeholder and select the image that you wish to add"/>
          <p:cNvSpPr>
            <a:spLocks noGrp="1"/>
          </p:cNvSpPr>
          <p:nvPr>
            <p:ph type="pic" idx="10"/>
          </p:nvPr>
        </p:nvSpPr>
        <p:spPr>
          <a:xfrm>
            <a:off x="1" y="1"/>
            <a:ext cx="4023360" cy="4745736"/>
          </a:xfrm>
        </p:spPr>
        <p:txBody>
          <a:bodyPr tIns="457200">
            <a:normAutofit/>
          </a:bodyPr>
          <a:lstStyle>
            <a:lvl1pPr marL="0" indent="0" algn="ctr">
              <a:buNone/>
              <a:defRPr sz="20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/>
              <a:t>Click icon to add picture</a:t>
            </a:r>
          </a:p>
        </p:txBody>
      </p:sp>
      <p:sp>
        <p:nvSpPr>
          <p:cNvPr id="13" name="Picture Placeholder 2" descr="An empty placeholder to add an image. Click on the placeholder and select the image that you wish to add"/>
          <p:cNvSpPr>
            <a:spLocks noGrp="1"/>
          </p:cNvSpPr>
          <p:nvPr>
            <p:ph type="pic" idx="11"/>
          </p:nvPr>
        </p:nvSpPr>
        <p:spPr>
          <a:xfrm>
            <a:off x="4084320" y="1"/>
            <a:ext cx="4023360" cy="4745736"/>
          </a:xfrm>
        </p:spPr>
        <p:txBody>
          <a:bodyPr tIns="457200">
            <a:normAutofit/>
          </a:bodyPr>
          <a:lstStyle>
            <a:lvl1pPr marL="0" indent="0" algn="ctr">
              <a:buNone/>
              <a:defRPr sz="20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/>
              <a:t>Click icon to add picture</a:t>
            </a:r>
          </a:p>
        </p:txBody>
      </p:sp>
      <p:sp>
        <p:nvSpPr>
          <p:cNvPr id="14" name="Picture Placeholder 2" descr="An empty placeholder to add an image. Click on the placeholder and select the image that you wish to add"/>
          <p:cNvSpPr>
            <a:spLocks noGrp="1"/>
          </p:cNvSpPr>
          <p:nvPr>
            <p:ph type="pic" idx="12"/>
          </p:nvPr>
        </p:nvSpPr>
        <p:spPr>
          <a:xfrm>
            <a:off x="8168640" y="1"/>
            <a:ext cx="4023360" cy="4745736"/>
          </a:xfrm>
        </p:spPr>
        <p:txBody>
          <a:bodyPr tIns="457200">
            <a:normAutofit/>
          </a:bodyPr>
          <a:lstStyle>
            <a:lvl1pPr marL="0" indent="0" algn="ctr">
              <a:buNone/>
              <a:defRPr sz="20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/>
              <a:t>Click icon to add picture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533400" y="6043123"/>
            <a:ext cx="11125200" cy="571500"/>
          </a:xfrm>
        </p:spPr>
        <p:txBody>
          <a:bodyPr>
            <a:normAutofit/>
          </a:bodyPr>
          <a:lstStyle>
            <a:lvl1pPr marL="0" indent="0" algn="ctr">
              <a:spcBef>
                <a:spcPts val="0"/>
              </a:spcBef>
              <a:buNone/>
              <a:defRPr sz="2000" cap="all" spc="50" baseline="0">
                <a:solidFill>
                  <a:schemeClr val="bg1"/>
                </a:solidFill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</p:spTree>
    <p:extLst>
      <p:ext uri="{BB962C8B-B14F-4D97-AF65-F5344CB8AC3E}">
        <p14:creationId xmlns:p14="http://schemas.microsoft.com/office/powerpoint/2010/main" val="1463745435"/>
      </p:ext>
    </p:extLst>
  </p:cSld>
  <p:clrMapOvr>
    <a:overrideClrMapping bg1="lt1" tx1="dk1" bg2="lt2" tx2="dk2" accent1="accent1" accent2="accent2" accent3="accent3" accent4="accent4" accent5="accent5" accent6="accent6" hlink="hlink" folHlink="folHlink"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>
            <a:lvl1pPr>
              <a:defRPr/>
            </a:lvl1pPr>
            <a:lvl5pPr>
              <a:defRPr/>
            </a:lvl5pPr>
          </a:lstStyle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dirty="0"/>
              <a:t>Add a footer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7CC0096-1860-4642-9CD2-0079EA5E7CD1}" type="datetimeFigureOut">
              <a:rPr lang="en-US" smtClean="0"/>
              <a:t>4/26/2020</a:t>
            </a:fld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31375A4-56A4-47D6-9801-1991572033F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1244411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 userDrawn="1">
  <p:cSld name="Section Header">
    <p:bg>
      <p:bgPr>
        <a:solidFill>
          <a:schemeClr val="accent1">
            <a:lumMod val="75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 userDrawn="1"/>
        </p:nvSpPr>
        <p:spPr>
          <a:xfrm>
            <a:off x="304800" y="304800"/>
            <a:ext cx="11582400" cy="6248400"/>
          </a:xfrm>
          <a:prstGeom prst="rect">
            <a:avLst/>
          </a:prstGeom>
          <a:noFill/>
          <a:ln w="50800">
            <a:solidFill>
              <a:schemeClr val="bg1"/>
            </a:solidFill>
            <a:miter lim="800000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2483427"/>
            <a:ext cx="10515600" cy="2743200"/>
          </a:xfrm>
        </p:spPr>
        <p:txBody>
          <a:bodyPr anchor="b">
            <a:normAutofit/>
          </a:bodyPr>
          <a:lstStyle>
            <a:lvl1pPr algn="ctr">
              <a:defRPr sz="4400" spc="-50" baseline="0">
                <a:solidFill>
                  <a:schemeClr val="bg1"/>
                </a:solidFill>
              </a:defRPr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10"/>
          </p:nvPr>
        </p:nvSpPr>
        <p:spPr>
          <a:xfrm>
            <a:off x="835025" y="5257800"/>
            <a:ext cx="10515600" cy="914400"/>
          </a:xfrm>
        </p:spPr>
        <p:txBody>
          <a:bodyPr>
            <a:normAutofit/>
          </a:bodyPr>
          <a:lstStyle>
            <a:lvl1pPr marL="0" indent="0" algn="ctr">
              <a:spcBef>
                <a:spcPts val="0"/>
              </a:spcBef>
              <a:buFontTx/>
              <a:buNone/>
              <a:defRPr sz="2000" cap="all" spc="50" baseline="0">
                <a:solidFill>
                  <a:schemeClr val="bg1"/>
                </a:solidFill>
              </a:defRPr>
            </a:lvl1pPr>
            <a:lvl2pPr marL="365760" indent="0" algn="ctr">
              <a:buNone/>
              <a:defRPr sz="2000" cap="all" spc="50" baseline="0">
                <a:solidFill>
                  <a:schemeClr val="bg1"/>
                </a:solidFill>
              </a:defRPr>
            </a:lvl2pPr>
            <a:lvl3pPr algn="ctr">
              <a:defRPr sz="2000" cap="all" spc="50" baseline="0">
                <a:solidFill>
                  <a:schemeClr val="bg1"/>
                </a:solidFill>
              </a:defRPr>
            </a:lvl3pPr>
            <a:lvl4pPr algn="ctr">
              <a:defRPr sz="2000" cap="all" spc="50" baseline="0">
                <a:solidFill>
                  <a:schemeClr val="bg1"/>
                </a:solidFill>
              </a:defRPr>
            </a:lvl4pPr>
            <a:lvl5pPr algn="ctr">
              <a:defRPr sz="2000" cap="all" spc="50" baseline="0">
                <a:solidFill>
                  <a:schemeClr val="bg1"/>
                </a:solidFill>
              </a:defRPr>
            </a:lvl5pPr>
          </a:lstStyle>
          <a:p>
            <a:pPr lvl="0"/>
            <a:r>
              <a:rPr lang="en-US"/>
              <a:t>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3506778040"/>
      </p:ext>
    </p:extLst>
  </p:cSld>
  <p:clrMapOvr>
    <a:overrideClrMapping bg1="lt1" tx1="dk1" bg2="lt2" tx2="dk2" accent1="accent1" accent2="accent2" accent3="accent3" accent4="accent4" accent5="accent5" accent6="accent6" hlink="hlink" folHlink="folHlink"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524000" y="1714500"/>
            <a:ext cx="4495800" cy="4462272"/>
          </a:xfrm>
        </p:spPr>
        <p:txBody>
          <a:bodyPr>
            <a:normAutofit/>
          </a:bodyPr>
          <a:lstStyle>
            <a:lvl1pPr>
              <a:defRPr sz="2000"/>
            </a:lvl1pPr>
            <a:lvl2pPr>
              <a:defRPr sz="1800"/>
            </a:lvl2pPr>
            <a:lvl3pPr>
              <a:defRPr sz="1600"/>
            </a:lvl3pPr>
            <a:lvl4pPr>
              <a:defRPr sz="1400"/>
            </a:lvl4pPr>
            <a:lvl5pPr>
              <a:defRPr sz="1400"/>
            </a:lvl5pPr>
            <a:lvl6pPr>
              <a:defRPr sz="1400"/>
            </a:lvl6pPr>
            <a:lvl7pPr>
              <a:defRPr sz="1400"/>
            </a:lvl7pPr>
            <a:lvl8pPr>
              <a:defRPr sz="1400"/>
            </a:lvl8pPr>
            <a:lvl9pPr>
              <a:defRPr sz="1400"/>
            </a:lvl9pPr>
          </a:lstStyle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714500"/>
            <a:ext cx="4495800" cy="4462272"/>
          </a:xfrm>
        </p:spPr>
        <p:txBody>
          <a:bodyPr>
            <a:normAutofit/>
          </a:bodyPr>
          <a:lstStyle>
            <a:lvl1pPr>
              <a:defRPr sz="2000"/>
            </a:lvl1pPr>
            <a:lvl2pPr>
              <a:defRPr sz="1800"/>
            </a:lvl2pPr>
            <a:lvl3pPr>
              <a:defRPr sz="1600"/>
            </a:lvl3pPr>
            <a:lvl4pPr>
              <a:defRPr sz="1400"/>
            </a:lvl4pPr>
            <a:lvl5pPr>
              <a:defRPr sz="1400"/>
            </a:lvl5pPr>
            <a:lvl6pPr>
              <a:defRPr sz="1400"/>
            </a:lvl6pPr>
            <a:lvl7pPr>
              <a:defRPr sz="1400"/>
            </a:lvl7pPr>
            <a:lvl8pPr>
              <a:defRPr sz="1400"/>
            </a:lvl8pPr>
            <a:lvl9pPr>
              <a:defRPr sz="1400"/>
            </a:lvl9pPr>
          </a:lstStyle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dirty="0"/>
              <a:t>Add a footer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7CC0096-1860-4642-9CD2-0079EA5E7CD1}" type="datetimeFigureOut">
              <a:rPr lang="en-US" smtClean="0"/>
              <a:t>4/26/2020</a:t>
            </a:fld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31375A4-56A4-47D6-9801-1991572033F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4456794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527048" y="1733162"/>
            <a:ext cx="4498848" cy="685800"/>
          </a:xfrm>
        </p:spPr>
        <p:txBody>
          <a:bodyPr anchor="b">
            <a:normAutofit/>
          </a:bodyPr>
          <a:lstStyle>
            <a:lvl1pPr marL="0" indent="0">
              <a:spcBef>
                <a:spcPts val="0"/>
              </a:spcBef>
              <a:buNone/>
              <a:defRPr sz="1800" b="1" cap="all" baseline="0">
                <a:latin typeface="+mj-lt"/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527048" y="2481943"/>
            <a:ext cx="4498848" cy="3690257"/>
          </a:xfrm>
        </p:spPr>
        <p:txBody>
          <a:bodyPr>
            <a:normAutofit/>
          </a:bodyPr>
          <a:lstStyle>
            <a:lvl1pPr>
              <a:defRPr sz="2000"/>
            </a:lvl1pPr>
            <a:lvl2pPr>
              <a:defRPr sz="1800"/>
            </a:lvl2pPr>
            <a:lvl3pPr>
              <a:defRPr sz="1600"/>
            </a:lvl3pPr>
            <a:lvl4pPr>
              <a:defRPr sz="1400"/>
            </a:lvl4pPr>
            <a:lvl5pPr>
              <a:defRPr sz="1400"/>
            </a:lvl5pPr>
            <a:lvl6pPr>
              <a:defRPr sz="1400"/>
            </a:lvl6pPr>
            <a:lvl7pPr>
              <a:defRPr sz="1400"/>
            </a:lvl7pPr>
            <a:lvl8pPr>
              <a:defRPr sz="1400"/>
            </a:lvl8pPr>
            <a:lvl9pPr>
              <a:defRPr sz="1400"/>
            </a:lvl9pPr>
          </a:lstStyle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733162"/>
            <a:ext cx="4498848" cy="685800"/>
          </a:xfrm>
        </p:spPr>
        <p:txBody>
          <a:bodyPr anchor="b">
            <a:normAutofit/>
          </a:bodyPr>
          <a:lstStyle>
            <a:lvl1pPr marL="0" indent="0">
              <a:spcBef>
                <a:spcPts val="0"/>
              </a:spcBef>
              <a:buNone/>
              <a:defRPr sz="1800" b="1" cap="all" baseline="0">
                <a:latin typeface="+mj-lt"/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481943"/>
            <a:ext cx="4498848" cy="3690257"/>
          </a:xfrm>
        </p:spPr>
        <p:txBody>
          <a:bodyPr>
            <a:normAutofit/>
          </a:bodyPr>
          <a:lstStyle>
            <a:lvl1pPr>
              <a:defRPr sz="2000"/>
            </a:lvl1pPr>
            <a:lvl2pPr>
              <a:defRPr sz="1800"/>
            </a:lvl2pPr>
            <a:lvl3pPr>
              <a:defRPr sz="1600"/>
            </a:lvl3pPr>
            <a:lvl4pPr>
              <a:defRPr sz="1400"/>
            </a:lvl4pPr>
            <a:lvl5pPr>
              <a:defRPr sz="1400"/>
            </a:lvl5pPr>
            <a:lvl6pPr>
              <a:defRPr sz="1400"/>
            </a:lvl6pPr>
            <a:lvl7pPr>
              <a:defRPr sz="1400"/>
            </a:lvl7pPr>
            <a:lvl8pPr>
              <a:defRPr sz="1400"/>
            </a:lvl8pPr>
            <a:lvl9pPr>
              <a:defRPr sz="1400"/>
            </a:lvl9pPr>
          </a:lstStyle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dirty="0"/>
              <a:t>Add a footer</a:t>
            </a:r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7CC0096-1860-4642-9CD2-0079EA5E7CD1}" type="datetimeFigureOut">
              <a:rPr lang="en-US" smtClean="0"/>
              <a:t>4/26/2020</a:t>
            </a:fld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31375A4-56A4-47D6-9801-1991572033F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9790656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dirty="0"/>
              <a:t>Add a footer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7CC0096-1860-4642-9CD2-0079EA5E7CD1}" type="datetimeFigureOut">
              <a:rPr lang="en-US" smtClean="0"/>
              <a:t>4/26/2020</a:t>
            </a:fld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31375A4-56A4-47D6-9801-1991572033F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3897671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214681722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151812" y="1672934"/>
            <a:ext cx="3506788" cy="2880360"/>
          </a:xfrm>
        </p:spPr>
        <p:txBody>
          <a:bodyPr anchor="b">
            <a:normAutofit/>
          </a:bodyPr>
          <a:lstStyle>
            <a:lvl1pPr>
              <a:defRPr sz="30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30352" y="457200"/>
            <a:ext cx="7242111" cy="5715000"/>
          </a:xfrm>
        </p:spPr>
        <p:txBody>
          <a:bodyPr>
            <a:normAutofit/>
          </a:bodyPr>
          <a:lstStyle>
            <a:lvl1pPr>
              <a:defRPr sz="2000"/>
            </a:lvl1pPr>
            <a:lvl2pPr>
              <a:defRPr sz="1800"/>
            </a:lvl2pPr>
            <a:lvl3pPr>
              <a:defRPr sz="1600"/>
            </a:lvl3pPr>
            <a:lvl4pPr>
              <a:defRPr sz="1400"/>
            </a:lvl4pPr>
            <a:lvl5pPr>
              <a:defRPr sz="1400"/>
            </a:lvl5pPr>
            <a:lvl6pPr>
              <a:defRPr sz="1400"/>
            </a:lvl6pPr>
            <a:lvl7pPr>
              <a:defRPr sz="1400"/>
            </a:lvl7pPr>
            <a:lvl8pPr>
              <a:defRPr sz="1400"/>
            </a:lvl8pPr>
            <a:lvl9pPr>
              <a:defRPr sz="1400"/>
            </a:lvl9pPr>
          </a:lstStyle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151812" y="4590288"/>
            <a:ext cx="3514564" cy="1581912"/>
          </a:xfrm>
        </p:spPr>
        <p:txBody>
          <a:bodyPr/>
          <a:lstStyle>
            <a:lvl1pPr marL="0" indent="0">
              <a:spcBef>
                <a:spcPts val="800"/>
              </a:spcBef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dirty="0"/>
              <a:t>Add a footer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7CC0096-1860-4642-9CD2-0079EA5E7CD1}" type="datetimeFigureOut">
              <a:rPr lang="en-US" smtClean="0"/>
              <a:t>4/26/2020</a:t>
            </a:fld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31375A4-56A4-47D6-9801-1991572033F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6737413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524000" y="457200"/>
            <a:ext cx="9144000" cy="1143000"/>
          </a:xfrm>
          <a:prstGeom prst="rect">
            <a:avLst/>
          </a:prstGeom>
        </p:spPr>
        <p:txBody>
          <a:bodyPr vert="horz" lIns="91440" tIns="45720" rIns="91440" bIns="45720" rtlCol="0" anchor="b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524000" y="1714500"/>
            <a:ext cx="9144000" cy="44577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dirty="0"/>
              <a:t>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  <p:sp>
        <p:nvSpPr>
          <p:cNvPr id="7" name="Rectangle 6"/>
          <p:cNvSpPr/>
          <p:nvPr userDrawn="1"/>
        </p:nvSpPr>
        <p:spPr>
          <a:xfrm>
            <a:off x="0" y="6583680"/>
            <a:ext cx="12192000" cy="274320"/>
          </a:xfrm>
          <a:prstGeom prst="rect">
            <a:avLst/>
          </a:prstGeom>
          <a:solidFill>
            <a:schemeClr val="accent1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1523999" y="6601556"/>
            <a:ext cx="6491381" cy="22860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100">
                <a:solidFill>
                  <a:schemeClr val="bg1"/>
                </a:solidFill>
              </a:defRPr>
            </a:lvl1pPr>
          </a:lstStyle>
          <a:p>
            <a:r>
              <a:rPr lang="en-US"/>
              <a:t>Add a footer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187908" y="6601556"/>
            <a:ext cx="1534064" cy="22860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100">
                <a:solidFill>
                  <a:schemeClr val="bg1"/>
                </a:solidFill>
              </a:defRPr>
            </a:lvl1pPr>
          </a:lstStyle>
          <a:p>
            <a:fld id="{37CC0096-1860-4642-9CD2-0079EA5E7CD1}" type="datetimeFigureOut">
              <a:rPr lang="en-US" smtClean="0"/>
              <a:pPr/>
              <a:t>4/26/2020</a:t>
            </a:fld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9894499" y="6601556"/>
            <a:ext cx="773502" cy="22860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100">
                <a:solidFill>
                  <a:schemeClr val="bg1"/>
                </a:solidFill>
              </a:defRPr>
            </a:lvl1pPr>
          </a:lstStyle>
          <a:p>
            <a:fld id="{E31375A4-56A4-47D6-9801-1991572033F7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4325986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60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61" r:id="rId11"/>
    <p:sldLayoutId id="2147483658" r:id="rId12"/>
    <p:sldLayoutId id="2147483659" r:id="rId13"/>
  </p:sldLayoutIdLst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3400" kern="1200" cap="all" baseline="0">
          <a:solidFill>
            <a:schemeClr val="accent1">
              <a:lumMod val="75000"/>
            </a:schemeClr>
          </a:solidFill>
          <a:latin typeface="+mj-lt"/>
          <a:ea typeface="+mj-ea"/>
          <a:cs typeface="+mj-cs"/>
        </a:defRPr>
      </a:lvl1pPr>
    </p:titleStyle>
    <p:bodyStyle>
      <a:lvl1pPr marL="274320" indent="-228600" algn="l" defTabSz="914400" rtl="0" eaLnBrk="1" latinLnBrk="0" hangingPunct="1">
        <a:lnSpc>
          <a:spcPct val="90000"/>
        </a:lnSpc>
        <a:spcBef>
          <a:spcPts val="1800"/>
        </a:spcBef>
        <a:buClr>
          <a:schemeClr val="accent1">
            <a:lumMod val="50000"/>
          </a:schemeClr>
        </a:buClr>
        <a:buSzPct val="100000"/>
        <a:buFont typeface="Arial" pitchFamily="34" charset="0"/>
        <a:buChar char="▪"/>
        <a:defRPr sz="2000" kern="1200">
          <a:solidFill>
            <a:schemeClr val="tx1"/>
          </a:solidFill>
          <a:latin typeface="+mn-lt"/>
          <a:ea typeface="+mn-ea"/>
          <a:cs typeface="+mn-cs"/>
        </a:defRPr>
      </a:lvl1pPr>
      <a:lvl2pPr marL="594360" indent="-228600" algn="l" defTabSz="914400" rtl="0" eaLnBrk="1" latinLnBrk="0" hangingPunct="1">
        <a:lnSpc>
          <a:spcPct val="90000"/>
        </a:lnSpc>
        <a:spcBef>
          <a:spcPts val="800"/>
        </a:spcBef>
        <a:buClr>
          <a:schemeClr val="accent1">
            <a:lumMod val="50000"/>
          </a:schemeClr>
        </a:buClr>
        <a:buSzPct val="100000"/>
        <a:buFont typeface="Arial" pitchFamily="34" charset="0"/>
        <a:buChar char="▪"/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indent="-228600" algn="l" defTabSz="914400" rtl="0" eaLnBrk="1" latinLnBrk="0" hangingPunct="1">
        <a:lnSpc>
          <a:spcPct val="90000"/>
        </a:lnSpc>
        <a:spcBef>
          <a:spcPts val="800"/>
        </a:spcBef>
        <a:buClr>
          <a:schemeClr val="accent1">
            <a:lumMod val="50000"/>
          </a:schemeClr>
        </a:buClr>
        <a:buSzPct val="100000"/>
        <a:buFont typeface="Arial" pitchFamily="34" charset="0"/>
        <a:buChar char="▪"/>
        <a:defRPr sz="1600" kern="1200">
          <a:solidFill>
            <a:schemeClr val="tx1"/>
          </a:solidFill>
          <a:latin typeface="+mn-lt"/>
          <a:ea typeface="+mn-ea"/>
          <a:cs typeface="+mn-cs"/>
        </a:defRPr>
      </a:lvl3pPr>
      <a:lvl4pPr marL="1188720" indent="-182880" algn="l" defTabSz="914400" rtl="0" eaLnBrk="1" latinLnBrk="0" hangingPunct="1">
        <a:lnSpc>
          <a:spcPct val="90000"/>
        </a:lnSpc>
        <a:spcBef>
          <a:spcPts val="800"/>
        </a:spcBef>
        <a:buClr>
          <a:schemeClr val="accent1">
            <a:lumMod val="50000"/>
          </a:schemeClr>
        </a:buClr>
        <a:buSzPct val="100000"/>
        <a:buFont typeface="Arial" pitchFamily="34" charset="0"/>
        <a:buChar char="▪"/>
        <a:defRPr sz="1400" kern="1200">
          <a:solidFill>
            <a:schemeClr val="tx1"/>
          </a:solidFill>
          <a:latin typeface="+mn-lt"/>
          <a:ea typeface="+mn-ea"/>
          <a:cs typeface="+mn-cs"/>
        </a:defRPr>
      </a:lvl4pPr>
      <a:lvl5pPr marL="1463040" indent="-182880" algn="l" defTabSz="914400" rtl="0" eaLnBrk="1" latinLnBrk="0" hangingPunct="1">
        <a:lnSpc>
          <a:spcPct val="90000"/>
        </a:lnSpc>
        <a:spcBef>
          <a:spcPts val="800"/>
        </a:spcBef>
        <a:buClr>
          <a:schemeClr val="accent1">
            <a:lumMod val="50000"/>
          </a:schemeClr>
        </a:buClr>
        <a:buSzPct val="100000"/>
        <a:buFont typeface="Arial" pitchFamily="34" charset="0"/>
        <a:buChar char="▪"/>
        <a:defRPr sz="1400" kern="1200">
          <a:solidFill>
            <a:schemeClr val="tx1"/>
          </a:solidFill>
          <a:latin typeface="+mn-lt"/>
          <a:ea typeface="+mn-ea"/>
          <a:cs typeface="+mn-cs"/>
        </a:defRPr>
      </a:lvl5pPr>
      <a:lvl6pPr marL="1691640" indent="-182880" algn="l" defTabSz="914400" rtl="0" eaLnBrk="1" latinLnBrk="0" hangingPunct="1">
        <a:lnSpc>
          <a:spcPct val="90000"/>
        </a:lnSpc>
        <a:spcBef>
          <a:spcPts val="800"/>
        </a:spcBef>
        <a:buClr>
          <a:schemeClr val="accent1">
            <a:lumMod val="50000"/>
          </a:schemeClr>
        </a:buClr>
        <a:buSzPct val="100000"/>
        <a:buFont typeface="Arial" pitchFamily="34" charset="0"/>
        <a:buChar char="▪"/>
        <a:defRPr sz="1400" kern="1200">
          <a:solidFill>
            <a:schemeClr val="tx1"/>
          </a:solidFill>
          <a:latin typeface="+mn-lt"/>
          <a:ea typeface="+mn-ea"/>
          <a:cs typeface="+mn-cs"/>
        </a:defRPr>
      </a:lvl6pPr>
      <a:lvl7pPr marL="1920240" indent="-182880" algn="l" defTabSz="914400" rtl="0" eaLnBrk="1" latinLnBrk="0" hangingPunct="1">
        <a:lnSpc>
          <a:spcPct val="90000"/>
        </a:lnSpc>
        <a:spcBef>
          <a:spcPts val="800"/>
        </a:spcBef>
        <a:buClr>
          <a:schemeClr val="accent1">
            <a:lumMod val="50000"/>
          </a:schemeClr>
        </a:buClr>
        <a:buSzPct val="100000"/>
        <a:buFont typeface="Arial" pitchFamily="34" charset="0"/>
        <a:buChar char="▪"/>
        <a:defRPr sz="1400" kern="1200">
          <a:solidFill>
            <a:schemeClr val="tx1"/>
          </a:solidFill>
          <a:latin typeface="+mn-lt"/>
          <a:ea typeface="+mn-ea"/>
          <a:cs typeface="+mn-cs"/>
        </a:defRPr>
      </a:lvl7pPr>
      <a:lvl8pPr marL="2148840" indent="-182880" algn="l" defTabSz="914400" rtl="0" eaLnBrk="1" latinLnBrk="0" hangingPunct="1">
        <a:lnSpc>
          <a:spcPct val="90000"/>
        </a:lnSpc>
        <a:spcBef>
          <a:spcPts val="800"/>
        </a:spcBef>
        <a:buClr>
          <a:schemeClr val="accent1">
            <a:lumMod val="50000"/>
          </a:schemeClr>
        </a:buClr>
        <a:buSzPct val="100000"/>
        <a:buFont typeface="Arial" pitchFamily="34" charset="0"/>
        <a:buChar char="▪"/>
        <a:defRPr sz="1400" kern="1200">
          <a:solidFill>
            <a:schemeClr val="tx1"/>
          </a:solidFill>
          <a:latin typeface="+mn-lt"/>
          <a:ea typeface="+mn-ea"/>
          <a:cs typeface="+mn-cs"/>
        </a:defRPr>
      </a:lvl8pPr>
      <a:lvl9pPr marL="2377440" indent="-182880" algn="l" defTabSz="914400" rtl="0" eaLnBrk="1" latinLnBrk="0" hangingPunct="1">
        <a:lnSpc>
          <a:spcPct val="90000"/>
        </a:lnSpc>
        <a:spcBef>
          <a:spcPts val="800"/>
        </a:spcBef>
        <a:buClr>
          <a:schemeClr val="accent1">
            <a:lumMod val="50000"/>
          </a:schemeClr>
        </a:buClr>
        <a:buSzPct val="100000"/>
        <a:buFont typeface="Arial" pitchFamily="34" charset="0"/>
        <a:buChar char="▪"/>
        <a:defRPr sz="14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  <p:extLst mod="1">
    <p:ext uri="{27BBF7A9-308A-43DC-89C8-2F10F3537804}">
      <p15:sldGuideLst xmlns:p15="http://schemas.microsoft.com/office/powerpoint/2012/main">
        <p15:guide id="1" pos="3840" userDrawn="1">
          <p15:clr>
            <a:srgbClr val="F26B43"/>
          </p15:clr>
        </p15:guide>
        <p15:guide id="4" orient="horz" pos="2160" userDrawn="1">
          <p15:clr>
            <a:srgbClr val="F26B43"/>
          </p15:clr>
        </p15:guide>
      </p15:sldGuideLst>
    </p:ext>
  </p:extLst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0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1.xml"/><Relationship Id="rId2" Type="http://schemas.openxmlformats.org/officeDocument/2006/relationships/diagramData" Target="../diagrams/data1.xml"/><Relationship Id="rId1" Type="http://schemas.openxmlformats.org/officeDocument/2006/relationships/slideLayout" Target="../slideLayouts/slideLayout5.xml"/><Relationship Id="rId6" Type="http://schemas.microsoft.com/office/2007/relationships/diagramDrawing" Target="../diagrams/drawing1.xml"/><Relationship Id="rId5" Type="http://schemas.openxmlformats.org/officeDocument/2006/relationships/diagramColors" Target="../diagrams/colors1.xml"/><Relationship Id="rId4" Type="http://schemas.openxmlformats.org/officeDocument/2006/relationships/diagramQuickStyle" Target="../diagrams/quickStyle1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1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chart" Target="../charts/chart1.xml"/><Relationship Id="rId1" Type="http://schemas.openxmlformats.org/officeDocument/2006/relationships/slideLayout" Target="../slideLayouts/slideLayout3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/>
              <a:t>Title With Pictures layout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/>
              <a:t>subtitle</a:t>
            </a:r>
          </a:p>
        </p:txBody>
      </p:sp>
      <p:sp>
        <p:nvSpPr>
          <p:cNvPr id="5" name="Picture Placeholder 4">
            <a:extLst>
              <a:ext uri="{FF2B5EF4-FFF2-40B4-BE49-F238E27FC236}">
                <a16:creationId xmlns:a16="http://schemas.microsoft.com/office/drawing/2014/main" id="{E98D919B-F098-417A-ABD8-31C67D216CBD}"/>
              </a:ext>
            </a:extLst>
          </p:cNvPr>
          <p:cNvSpPr>
            <a:spLocks noGrp="1"/>
          </p:cNvSpPr>
          <p:nvPr>
            <p:ph type="pic" idx="10"/>
          </p:nvPr>
        </p:nvSpPr>
        <p:spPr/>
      </p:sp>
      <p:sp>
        <p:nvSpPr>
          <p:cNvPr id="7" name="Picture Placeholder 6">
            <a:extLst>
              <a:ext uri="{FF2B5EF4-FFF2-40B4-BE49-F238E27FC236}">
                <a16:creationId xmlns:a16="http://schemas.microsoft.com/office/drawing/2014/main" id="{0B91B7A3-3EED-497F-A9C2-1DD64E4BA488}"/>
              </a:ext>
            </a:extLst>
          </p:cNvPr>
          <p:cNvSpPr>
            <a:spLocks noGrp="1"/>
          </p:cNvSpPr>
          <p:nvPr>
            <p:ph type="pic" idx="11"/>
          </p:nvPr>
        </p:nvSpPr>
        <p:spPr/>
      </p:sp>
      <p:sp>
        <p:nvSpPr>
          <p:cNvPr id="9" name="Picture Placeholder 8">
            <a:extLst>
              <a:ext uri="{FF2B5EF4-FFF2-40B4-BE49-F238E27FC236}">
                <a16:creationId xmlns:a16="http://schemas.microsoft.com/office/drawing/2014/main" id="{62F2210E-17FA-47FF-9463-BE009864DE89}"/>
              </a:ext>
            </a:extLst>
          </p:cNvPr>
          <p:cNvSpPr>
            <a:spLocks noGrp="1"/>
          </p:cNvSpPr>
          <p:nvPr>
            <p:ph type="pic" idx="12"/>
          </p:nvPr>
        </p:nvSpPr>
        <p:spPr/>
      </p:sp>
    </p:spTree>
    <p:extLst>
      <p:ext uri="{BB962C8B-B14F-4D97-AF65-F5344CB8AC3E}">
        <p14:creationId xmlns:p14="http://schemas.microsoft.com/office/powerpoint/2010/main" val="303468775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Two content layout with SmartArt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/>
        <p:txBody>
          <a:bodyPr/>
          <a:lstStyle/>
          <a:p>
            <a:r>
              <a:rPr lang="en-US" dirty="0"/>
              <a:t>First bullet point here</a:t>
            </a:r>
          </a:p>
          <a:p>
            <a:r>
              <a:rPr lang="en-US" dirty="0"/>
              <a:t>Second bullet point here</a:t>
            </a:r>
          </a:p>
          <a:p>
            <a:r>
              <a:rPr lang="en-US" dirty="0"/>
              <a:t>Third bullet point here</a:t>
            </a:r>
          </a:p>
        </p:txBody>
      </p:sp>
      <p:graphicFrame>
        <p:nvGraphicFramePr>
          <p:cNvPr id="6" name="Content Placeholder 5" descr="Gear diagram with a sequence of 3 steps to show interlocking ideas"/>
          <p:cNvGraphicFramePr>
            <a:graphicFrameLocks noGrp="1"/>
          </p:cNvGraphicFramePr>
          <p:nvPr>
            <p:ph sz="half" idx="2"/>
            <p:extLst>
              <p:ext uri="{D42A27DB-BD31-4B8C-83A1-F6EECF244321}">
                <p14:modId xmlns:p14="http://schemas.microsoft.com/office/powerpoint/2010/main" val="3432829160"/>
              </p:ext>
            </p:extLst>
          </p:nvPr>
        </p:nvGraphicFramePr>
        <p:xfrm>
          <a:off x="6172200" y="1714500"/>
          <a:ext cx="4495800" cy="4462463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  <p:extLst>
      <p:ext uri="{BB962C8B-B14F-4D97-AF65-F5344CB8AC3E}">
        <p14:creationId xmlns:p14="http://schemas.microsoft.com/office/powerpoint/2010/main" val="138241630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it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summary</a:t>
            </a:r>
          </a:p>
        </p:txBody>
      </p:sp>
    </p:spTree>
    <p:extLst>
      <p:ext uri="{BB962C8B-B14F-4D97-AF65-F5344CB8AC3E}">
        <p14:creationId xmlns:p14="http://schemas.microsoft.com/office/powerpoint/2010/main" val="168478511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it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References</a:t>
            </a:r>
          </a:p>
        </p:txBody>
      </p:sp>
    </p:spTree>
    <p:extLst>
      <p:ext uri="{BB962C8B-B14F-4D97-AF65-F5344CB8AC3E}">
        <p14:creationId xmlns:p14="http://schemas.microsoft.com/office/powerpoint/2010/main" val="57645706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8F9D42F-8A7E-4D4D-901D-042FAE06BEE7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/>
              <a:t>Title with no pictures</a:t>
            </a:r>
            <a:endParaRPr lang="en-CA" dirty="0"/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67F17C98-5EAD-4B21-B34F-72828A8A21CD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en-CA"/>
          </a:p>
        </p:txBody>
      </p:sp>
    </p:spTree>
    <p:extLst>
      <p:ext uri="{BB962C8B-B14F-4D97-AF65-F5344CB8AC3E}">
        <p14:creationId xmlns:p14="http://schemas.microsoft.com/office/powerpoint/2010/main" val="241061833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C60C04E-3DFC-457E-A78A-7FEB9A531DDE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introduction</a:t>
            </a:r>
            <a:endParaRPr lang="en-CA" dirty="0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ED5FA517-02B1-4924-BEB5-E5A25C2ECB2E}"/>
              </a:ext>
            </a:extLst>
          </p:cNvPr>
          <p:cNvSpPr>
            <a:spLocks noGrp="1"/>
          </p:cNvSpPr>
          <p:nvPr>
            <p:ph type="body" sz="half" idx="2"/>
          </p:nvPr>
        </p:nvSpPr>
        <p:spPr/>
        <p:txBody>
          <a:bodyPr/>
          <a:lstStyle/>
          <a:p>
            <a:endParaRPr lang="en-CA" dirty="0"/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2F6DE24E-1012-4962-BD95-0375F5475013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n-CA" dirty="0"/>
          </a:p>
        </p:txBody>
      </p:sp>
    </p:spTree>
    <p:extLst>
      <p:ext uri="{BB962C8B-B14F-4D97-AF65-F5344CB8AC3E}">
        <p14:creationId xmlns:p14="http://schemas.microsoft.com/office/powerpoint/2010/main" val="143536576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introduction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83697082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EF45E61-A64A-48B6-B207-E46CE6B9B1D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Learning outcomes</a:t>
            </a:r>
            <a:endParaRPr lang="en-CA" dirty="0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D80B72FB-3A85-4E44-97D5-79734BFCB95E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45720" indent="0">
              <a:buNone/>
            </a:pPr>
            <a:r>
              <a:rPr lang="en-US" dirty="0"/>
              <a:t>Upon completion of this module, you will be able to:</a:t>
            </a:r>
          </a:p>
          <a:p>
            <a:pPr marL="45720" indent="0">
              <a:buNone/>
            </a:pPr>
            <a:endParaRPr lang="en-US" dirty="0"/>
          </a:p>
          <a:p>
            <a:pPr marL="457200" indent="0" fontAlgn="t">
              <a:lnSpc>
                <a:spcPct val="107000"/>
              </a:lnSpc>
              <a:spcBef>
                <a:spcPts val="0"/>
              </a:spcBef>
              <a:buClrTx/>
              <a:buSzPts val="1400"/>
              <a:buNone/>
            </a:pPr>
            <a:r>
              <a:rPr lang="en-US" dirty="0">
                <a:ea typeface="Calibri" panose="020F0502020204030204" pitchFamily="34" charset="0"/>
                <a:cs typeface="Times New Roman" panose="02020603050405020304" pitchFamily="18" charset="0"/>
              </a:rPr>
              <a:t>1.1 List Outcome</a:t>
            </a:r>
            <a:endParaRPr lang="en-US" dirty="0"/>
          </a:p>
          <a:p>
            <a:pPr marL="457200" indent="0" fontAlgn="t">
              <a:lnSpc>
                <a:spcPct val="107000"/>
              </a:lnSpc>
              <a:spcBef>
                <a:spcPts val="0"/>
              </a:spcBef>
              <a:buNone/>
            </a:pPr>
            <a:r>
              <a:rPr lang="en-US" dirty="0">
                <a:ea typeface="Calibri" panose="020F0502020204030204" pitchFamily="34" charset="0"/>
                <a:cs typeface="Times New Roman" panose="02020603050405020304" pitchFamily="18" charset="0"/>
              </a:rPr>
              <a:t>1.2 List Outcome</a:t>
            </a:r>
            <a:endParaRPr lang="en-US" dirty="0"/>
          </a:p>
          <a:p>
            <a:pPr marL="457200" indent="0" fontAlgn="t">
              <a:lnSpc>
                <a:spcPct val="107000"/>
              </a:lnSpc>
              <a:spcBef>
                <a:spcPts val="0"/>
              </a:spcBef>
              <a:buNone/>
            </a:pPr>
            <a:r>
              <a:rPr lang="en-US" dirty="0">
                <a:ea typeface="Calibri" panose="020F0502020204030204" pitchFamily="34" charset="0"/>
                <a:cs typeface="Times New Roman" panose="02020603050405020304" pitchFamily="18" charset="0"/>
              </a:rPr>
              <a:t>2.1 List Outcome</a:t>
            </a:r>
            <a:endParaRPr lang="en-US" dirty="0"/>
          </a:p>
          <a:p>
            <a:pPr marL="457200" indent="0" fontAlgn="t">
              <a:lnSpc>
                <a:spcPct val="107000"/>
              </a:lnSpc>
              <a:spcBef>
                <a:spcPts val="0"/>
              </a:spcBef>
              <a:spcAft>
                <a:spcPts val="800"/>
              </a:spcAft>
              <a:buNone/>
            </a:pPr>
            <a:r>
              <a:rPr lang="en-US" dirty="0">
                <a:ea typeface="Calibri" panose="020F0502020204030204" pitchFamily="34" charset="0"/>
                <a:cs typeface="Times New Roman" panose="02020603050405020304" pitchFamily="18" charset="0"/>
              </a:rPr>
              <a:t>2.2 List Outcome</a:t>
            </a:r>
            <a:endParaRPr lang="en-US" dirty="0"/>
          </a:p>
          <a:p>
            <a:pPr marL="45720" indent="0">
              <a:buNone/>
            </a:pPr>
            <a:endParaRPr lang="en-US" dirty="0"/>
          </a:p>
          <a:p>
            <a:pPr marL="45720" indent="0">
              <a:buNone/>
            </a:pPr>
            <a:endParaRPr lang="en-CA" dirty="0"/>
          </a:p>
        </p:txBody>
      </p:sp>
    </p:spTree>
    <p:extLst>
      <p:ext uri="{BB962C8B-B14F-4D97-AF65-F5344CB8AC3E}">
        <p14:creationId xmlns:p14="http://schemas.microsoft.com/office/powerpoint/2010/main" val="320853643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Topic title</a:t>
            </a:r>
          </a:p>
        </p:txBody>
      </p:sp>
      <p:sp>
        <p:nvSpPr>
          <p:cNvPr id="7" name="Text Placeholder 6"/>
          <p:cNvSpPr>
            <a:spLocks noGrp="1"/>
          </p:cNvSpPr>
          <p:nvPr>
            <p:ph type="body" sz="quarter" idx="10"/>
          </p:nvPr>
        </p:nvSpPr>
        <p:spPr/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6224694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62307D3-0272-472F-A1E4-B92D9D98B38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CA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CE07C8EB-E36C-4555-8EDC-96684074940E}"/>
              </a:ext>
            </a:extLst>
          </p:cNvPr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CA"/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F680AFA3-8E25-4018-8FCE-21D9A2353474}"/>
              </a:ext>
            </a:extLst>
          </p:cNvPr>
          <p:cNvSpPr>
            <a:spLocks noGrp="1"/>
          </p:cNvSpPr>
          <p:nvPr>
            <p:ph sz="half" idx="2"/>
          </p:nvPr>
        </p:nvSpPr>
        <p:spPr/>
        <p:txBody>
          <a:bodyPr/>
          <a:lstStyle/>
          <a:p>
            <a:endParaRPr lang="en-CA"/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81A88C45-0B86-4DB5-B564-CD7905C5CA95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/>
        <p:txBody>
          <a:bodyPr/>
          <a:lstStyle/>
          <a:p>
            <a:endParaRPr lang="en-CA"/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D3ABACED-C84C-4192-B84A-776BC422D1FB}"/>
              </a:ext>
            </a:extLst>
          </p:cNvPr>
          <p:cNvSpPr>
            <a:spLocks noGrp="1"/>
          </p:cNvSpPr>
          <p:nvPr>
            <p:ph sz="quarter" idx="4"/>
          </p:nvPr>
        </p:nvSpPr>
        <p:spPr/>
        <p:txBody>
          <a:bodyPr/>
          <a:lstStyle/>
          <a:p>
            <a:endParaRPr lang="en-CA"/>
          </a:p>
        </p:txBody>
      </p:sp>
    </p:spTree>
    <p:extLst>
      <p:ext uri="{BB962C8B-B14F-4D97-AF65-F5344CB8AC3E}">
        <p14:creationId xmlns:p14="http://schemas.microsoft.com/office/powerpoint/2010/main" val="185663886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TITLE AND CONTENT LAYOUT WITH Chart</a:t>
            </a:r>
          </a:p>
        </p:txBody>
      </p:sp>
      <p:graphicFrame>
        <p:nvGraphicFramePr>
          <p:cNvPr id="7" name="Content Placeholder 6" descr="Clustered column chart representing&#10;3 series for 4 categories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3293774757"/>
              </p:ext>
            </p:extLst>
          </p:nvPr>
        </p:nvGraphicFramePr>
        <p:xfrm>
          <a:off x="1524000" y="1714500"/>
          <a:ext cx="9144000" cy="445770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151459470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Two content layout with table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/>
        <p:txBody>
          <a:bodyPr/>
          <a:lstStyle/>
          <a:p>
            <a:r>
              <a:rPr lang="en-US" dirty="0"/>
              <a:t>First bullet point here</a:t>
            </a:r>
          </a:p>
          <a:p>
            <a:r>
              <a:rPr lang="en-US" dirty="0"/>
              <a:t>Second bullet point here</a:t>
            </a:r>
          </a:p>
          <a:p>
            <a:r>
              <a:rPr lang="en-US" dirty="0"/>
              <a:t>Third bullet point here</a:t>
            </a:r>
          </a:p>
        </p:txBody>
      </p:sp>
      <p:graphicFrame>
        <p:nvGraphicFramePr>
          <p:cNvPr id="5" name="Content Placeholder 4"/>
          <p:cNvGraphicFramePr>
            <a:graphicFrameLocks noGrp="1"/>
          </p:cNvGraphicFramePr>
          <p:nvPr>
            <p:ph sz="half" idx="2"/>
            <p:extLst>
              <p:ext uri="{D42A27DB-BD31-4B8C-83A1-F6EECF244321}">
                <p14:modId xmlns:p14="http://schemas.microsoft.com/office/powerpoint/2010/main" val="3209207542"/>
              </p:ext>
            </p:extLst>
          </p:nvPr>
        </p:nvGraphicFramePr>
        <p:xfrm>
          <a:off x="6172200" y="1714500"/>
          <a:ext cx="4495800" cy="2308860"/>
        </p:xfrm>
        <a:graphic>
          <a:graphicData uri="http://schemas.openxmlformats.org/drawingml/2006/table">
            <a:tbl>
              <a:tblPr firstRow="1" bandRow="1">
                <a:tableStyleId>{69CF1AB2-1976-4502-BF36-3FF5EA218861}</a:tableStyleId>
              </a:tblPr>
              <a:tblGrid>
                <a:gridCol w="149860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1498600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1498600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</a:tblGrid>
              <a:tr h="577215">
                <a:tc>
                  <a:txBody>
                    <a:bodyPr/>
                    <a:lstStyle/>
                    <a:p>
                      <a:pPr algn="ctr"/>
                      <a:r>
                        <a:rPr lang="en-US" dirty="0"/>
                        <a:t>Class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/>
                        <a:t>Group 1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/>
                        <a:t>Group 2</a:t>
                      </a: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577215">
                <a:tc>
                  <a:txBody>
                    <a:bodyPr/>
                    <a:lstStyle/>
                    <a:p>
                      <a:pPr algn="ctr"/>
                      <a:r>
                        <a:rPr lang="en-US" dirty="0"/>
                        <a:t>Class</a:t>
                      </a:r>
                      <a:r>
                        <a:rPr lang="en-US" baseline="0" dirty="0"/>
                        <a:t> 1</a:t>
                      </a:r>
                      <a:endParaRPr 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/>
                        <a:t>82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/>
                        <a:t>95</a:t>
                      </a: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577215">
                <a:tc>
                  <a:txBody>
                    <a:bodyPr/>
                    <a:lstStyle/>
                    <a:p>
                      <a:pPr algn="ctr"/>
                      <a:r>
                        <a:rPr lang="en-US" dirty="0"/>
                        <a:t>Class 2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/>
                        <a:t>76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/>
                        <a:t>88</a:t>
                      </a: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577215">
                <a:tc>
                  <a:txBody>
                    <a:bodyPr/>
                    <a:lstStyle/>
                    <a:p>
                      <a:pPr algn="ctr"/>
                      <a:r>
                        <a:rPr lang="en-US" dirty="0"/>
                        <a:t>Class 3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/>
                        <a:t>84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/>
                        <a:t>90</a:t>
                      </a: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426046492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>
</file>

<file path=ppt/theme/theme1.xml><?xml version="1.0" encoding="utf-8"?>
<a:theme xmlns:a="http://schemas.openxmlformats.org/drawingml/2006/main" name="Health Fitness 16x9">
  <a:themeElements>
    <a:clrScheme name="Remote Delivery Toolkit">
      <a:dk1>
        <a:srgbClr val="000000"/>
      </a:dk1>
      <a:lt1>
        <a:srgbClr val="FFFFFF"/>
      </a:lt1>
      <a:dk2>
        <a:srgbClr val="0C0C0C"/>
      </a:dk2>
      <a:lt2>
        <a:srgbClr val="F2F2F2"/>
      </a:lt2>
      <a:accent1>
        <a:srgbClr val="2E4756"/>
      </a:accent1>
      <a:accent2>
        <a:srgbClr val="3CB2C7"/>
      </a:accent2>
      <a:accent3>
        <a:srgbClr val="C2DEEF"/>
      </a:accent3>
      <a:accent4>
        <a:srgbClr val="DB6948"/>
      </a:accent4>
      <a:accent5>
        <a:srgbClr val="2E4756"/>
      </a:accent5>
      <a:accent6>
        <a:srgbClr val="DB6948"/>
      </a:accent6>
      <a:hlink>
        <a:srgbClr val="0000FF"/>
      </a:hlink>
      <a:folHlink>
        <a:srgbClr val="2E4756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Health and fitness presentation (widescreen).potx" id="{ABFD658B-2256-413B-9244-0F977A0B2D12}" vid="{E4CB021D-C859-4C82-BDBB-2F2FACCF0D80}"/>
    </a:ext>
  </a:extLst>
</a:theme>
</file>

<file path=ppt/theme/theme2.xml><?xml version="1.0" encoding="utf-8"?>
<a:theme xmlns:a="http://schemas.openxmlformats.org/drawingml/2006/main" name="Office Theme">
  <a:themeElements>
    <a:clrScheme name="HealthFitness">
      <a:dk1>
        <a:srgbClr val="595959"/>
      </a:dk1>
      <a:lt1>
        <a:sysClr val="window" lastClr="FFFFFF"/>
      </a:lt1>
      <a:dk2>
        <a:srgbClr val="000000"/>
      </a:dk2>
      <a:lt2>
        <a:srgbClr val="DDDDDD"/>
      </a:lt2>
      <a:accent1>
        <a:srgbClr val="87A91B"/>
      </a:accent1>
      <a:accent2>
        <a:srgbClr val="FBCE11"/>
      </a:accent2>
      <a:accent3>
        <a:srgbClr val="446ED8"/>
      </a:accent3>
      <a:accent4>
        <a:srgbClr val="9D22E2"/>
      </a:accent4>
      <a:accent5>
        <a:srgbClr val="FE9E00"/>
      </a:accent5>
      <a:accent6>
        <a:srgbClr val="DF5327"/>
      </a:accent6>
      <a:hlink>
        <a:srgbClr val="446ED8"/>
      </a:hlink>
      <a:folHlink>
        <a:srgbClr val="828282"/>
      </a:folHlink>
    </a:clrScheme>
    <a:fontScheme name="Calibri Light">
      <a:majorFont>
        <a:latin typeface="Calibri Light"/>
        <a:ea typeface=""/>
        <a:cs typeface=""/>
        <a:font script="Jpan" typeface="ＭＳ ゴシック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ゴシック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Verdana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Office Theme">
  <a:themeElements>
    <a:clrScheme name="HealthFitness">
      <a:dk1>
        <a:srgbClr val="595959"/>
      </a:dk1>
      <a:lt1>
        <a:sysClr val="window" lastClr="FFFFFF"/>
      </a:lt1>
      <a:dk2>
        <a:srgbClr val="000000"/>
      </a:dk2>
      <a:lt2>
        <a:srgbClr val="DDDDDD"/>
      </a:lt2>
      <a:accent1>
        <a:srgbClr val="87A91B"/>
      </a:accent1>
      <a:accent2>
        <a:srgbClr val="FBCE11"/>
      </a:accent2>
      <a:accent3>
        <a:srgbClr val="446ED8"/>
      </a:accent3>
      <a:accent4>
        <a:srgbClr val="9D22E2"/>
      </a:accent4>
      <a:accent5>
        <a:srgbClr val="FE9E00"/>
      </a:accent5>
      <a:accent6>
        <a:srgbClr val="DF5327"/>
      </a:accent6>
      <a:hlink>
        <a:srgbClr val="446ED8"/>
      </a:hlink>
      <a:folHlink>
        <a:srgbClr val="828282"/>
      </a:folHlink>
    </a:clrScheme>
    <a:fontScheme name="Calibri Light">
      <a:majorFont>
        <a:latin typeface="Calibri Light"/>
        <a:ea typeface=""/>
        <a:cs typeface=""/>
        <a:font script="Jpan" typeface="ＭＳ ゴシック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ゴシック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Verdana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/>
</p:properties>
</file>

<file path=customXml/item2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3.xml><?xml version="1.0" encoding="utf-8"?>
<ct:contentTypeSchema xmlns:ct="http://schemas.microsoft.com/office/2006/metadata/contentType" xmlns:ma="http://schemas.microsoft.com/office/2006/metadata/properties/metaAttributes" ct:_="" ma:_="" ma:contentTypeName="Document" ma:contentTypeID="0x01010011F60AE63FD54A448873E0C169D9827E" ma:contentTypeVersion="10" ma:contentTypeDescription="Create a new document." ma:contentTypeScope="" ma:versionID="6324bb28f9e1d4c3dd6746696afdd0fa">
  <xsd:schema xmlns:xsd="http://www.w3.org/2001/XMLSchema" xmlns:xs="http://www.w3.org/2001/XMLSchema" xmlns:p="http://schemas.microsoft.com/office/2006/metadata/properties" xmlns:ns2="f36e956c-9a65-40fd-9f8b-ad309c92b294" xmlns:ns3="38b75f31-4ee1-466b-b07c-934acec62a07" targetNamespace="http://schemas.microsoft.com/office/2006/metadata/properties" ma:root="true" ma:fieldsID="e4d6daaba757dcfff15f85e1eee22e05" ns2:_="" ns3:_="">
    <xsd:import namespace="f36e956c-9a65-40fd-9f8b-ad309c92b294"/>
    <xsd:import namespace="38b75f31-4ee1-466b-b07c-934acec62a07"/>
    <xsd:element name="properties">
      <xsd:complexType>
        <xsd:sequence>
          <xsd:element name="documentManagement">
            <xsd:complexType>
              <xsd:all>
                <xsd:element ref="ns2:MediaServiceMetadata" minOccurs="0"/>
                <xsd:element ref="ns2:MediaServiceFastMetadata" minOccurs="0"/>
                <xsd:element ref="ns2:MediaServiceAutoKeyPoints" minOccurs="0"/>
                <xsd:element ref="ns2:MediaServiceKeyPoints" minOccurs="0"/>
                <xsd:element ref="ns2:MediaServiceAutoTags" minOccurs="0"/>
                <xsd:element ref="ns2:MediaServiceOCR" minOccurs="0"/>
                <xsd:element ref="ns2:MediaServiceGenerationTime" minOccurs="0"/>
                <xsd:element ref="ns2:MediaServiceEventHashCode" minOccurs="0"/>
                <xsd:element ref="ns3:SharedWithUsers" minOccurs="0"/>
                <xsd:element ref="ns3:SharedWithDetails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f36e956c-9a65-40fd-9f8b-ad309c92b294" elementFormDefault="qualified">
    <xsd:import namespace="http://schemas.microsoft.com/office/2006/documentManagement/types"/>
    <xsd:import namespace="http://schemas.microsoft.com/office/infopath/2007/PartnerControls"/>
    <xsd:element name="MediaServiceMetadata" ma:index="8" nillable="true" ma:displayName="MediaServiceMetadata" ma:hidden="true" ma:internalName="MediaServiceMetadata" ma:readOnly="true">
      <xsd:simpleType>
        <xsd:restriction base="dms:Note"/>
      </xsd:simpleType>
    </xsd:element>
    <xsd:element name="MediaServiceFastMetadata" ma:index="9" nillable="true" ma:displayName="MediaServiceFastMetadata" ma:hidden="true" ma:internalName="MediaServiceFastMetadata" ma:readOnly="true">
      <xsd:simpleType>
        <xsd:restriction base="dms:Note"/>
      </xsd:simpleType>
    </xsd:element>
    <xsd:element name="MediaServiceAutoKeyPoints" ma:index="10" nillable="true" ma:displayName="MediaServiceAutoKeyPoints" ma:hidden="true" ma:internalName="MediaServiceAutoKeyPoints" ma:readOnly="true">
      <xsd:simpleType>
        <xsd:restriction base="dms:Note"/>
      </xsd:simpleType>
    </xsd:element>
    <xsd:element name="MediaServiceKeyPoints" ma:index="11" nillable="true" ma:displayName="KeyPoints" ma:internalName="MediaServiceKeyPoints" ma:readOnly="true">
      <xsd:simpleType>
        <xsd:restriction base="dms:Note">
          <xsd:maxLength value="255"/>
        </xsd:restriction>
      </xsd:simpleType>
    </xsd:element>
    <xsd:element name="MediaServiceAutoTags" ma:index="12" nillable="true" ma:displayName="Tags" ma:internalName="MediaServiceAutoTags" ma:readOnly="true">
      <xsd:simpleType>
        <xsd:restriction base="dms:Text"/>
      </xsd:simpleType>
    </xsd:element>
    <xsd:element name="MediaServiceOCR" ma:index="13" nillable="true" ma:displayName="Extracted Text" ma:internalName="MediaServiceOCR" ma:readOnly="true">
      <xsd:simpleType>
        <xsd:restriction base="dms:Note">
          <xsd:maxLength value="255"/>
        </xsd:restriction>
      </xsd:simpleType>
    </xsd:element>
    <xsd:element name="MediaServiceGenerationTime" ma:index="14" nillable="true" ma:displayName="MediaServiceGenerationTime" ma:hidden="true" ma:internalName="MediaServiceGenerationTime" ma:readOnly="true">
      <xsd:simpleType>
        <xsd:restriction base="dms:Text"/>
      </xsd:simpleType>
    </xsd:element>
    <xsd:element name="MediaServiceEventHashCode" ma:index="15" nillable="true" ma:displayName="MediaServiceEventHashCode" ma:hidden="true" ma:internalName="MediaServiceEventHashCode" ma:readOnly="true">
      <xsd:simpleType>
        <xsd:restriction base="dms:Text"/>
      </xsd:simple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38b75f31-4ee1-466b-b07c-934acec62a07" elementFormDefault="qualified">
    <xsd:import namespace="http://schemas.microsoft.com/office/2006/documentManagement/types"/>
    <xsd:import namespace="http://schemas.microsoft.com/office/infopath/2007/PartnerControls"/>
    <xsd:element name="SharedWithUsers" ma:index="16" nillable="true" ma:displayName="Shared With" ma:internalName="SharedWithUsers" ma:readOnly="true">
      <xsd:complexType>
        <xsd:complexContent>
          <xsd:extension base="dms:UserMulti">
            <xsd:sequence>
              <xsd:element name="UserInfo" minOccurs="0" maxOccurs="unbounded">
                <xsd:complexType>
                  <xsd:sequence>
                    <xsd:element name="DisplayName" type="xsd:string" minOccurs="0"/>
                    <xsd:element name="AccountId" type="dms:UserId" minOccurs="0" nillable="true"/>
                    <xsd:element name="AccountType" type="xsd:string" minOccurs="0"/>
                  </xsd:sequence>
                </xsd:complexType>
              </xsd:element>
            </xsd:sequence>
          </xsd:extension>
        </xsd:complexContent>
      </xsd:complexType>
    </xsd:element>
    <xsd:element name="SharedWithDetails" ma:index="17" nillable="true" ma:displayName="Shared With Details" ma:internalName="SharedWithDetails" ma:readOnly="true">
      <xsd:simpleType>
        <xsd:restriction base="dms:Note">
          <xsd:maxLength value="255"/>
        </xsd:restriction>
      </xsd:simple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Content Type"/>
        <xsd:element ref="dc:title" minOccurs="0" maxOccurs="1" ma:index="4" ma:displayName="Title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Props1.xml><?xml version="1.0" encoding="utf-8"?>
<ds:datastoreItem xmlns:ds="http://schemas.openxmlformats.org/officeDocument/2006/customXml" ds:itemID="{B8C84903-1AD4-4F2C-B68F-C753B922629F}">
  <ds:schemaRefs>
    <ds:schemaRef ds:uri="http://schemas.openxmlformats.org/package/2006/metadata/core-properties"/>
    <ds:schemaRef ds:uri="http://purl.org/dc/terms/"/>
    <ds:schemaRef ds:uri="38b75f31-4ee1-466b-b07c-934acec62a07"/>
    <ds:schemaRef ds:uri="http://schemas.microsoft.com/office/2006/documentManagement/types"/>
    <ds:schemaRef ds:uri="f36e956c-9a65-40fd-9f8b-ad309c92b294"/>
    <ds:schemaRef ds:uri="http://purl.org/dc/elements/1.1/"/>
    <ds:schemaRef ds:uri="http://schemas.microsoft.com/office/2006/metadata/properties"/>
    <ds:schemaRef ds:uri="http://schemas.microsoft.com/office/infopath/2007/PartnerControls"/>
    <ds:schemaRef ds:uri="http://www.w3.org/XML/1998/namespace"/>
    <ds:schemaRef ds:uri="http://purl.org/dc/dcmitype/"/>
  </ds:schemaRefs>
</ds:datastoreItem>
</file>

<file path=customXml/itemProps2.xml><?xml version="1.0" encoding="utf-8"?>
<ds:datastoreItem xmlns:ds="http://schemas.openxmlformats.org/officeDocument/2006/customXml" ds:itemID="{D4B6EF8A-F0BC-43FF-AE62-B652438E920D}">
  <ds:schemaRefs>
    <ds:schemaRef ds:uri="http://schemas.microsoft.com/sharepoint/v3/contenttype/forms"/>
  </ds:schemaRefs>
</ds:datastoreItem>
</file>

<file path=customXml/itemProps3.xml><?xml version="1.0" encoding="utf-8"?>
<ds:datastoreItem xmlns:ds="http://schemas.openxmlformats.org/officeDocument/2006/customXml" ds:itemID="{D3D94294-75CD-422C-AEA6-7DF55E5059D5}">
  <ds:schemaRefs>
    <ds:schemaRef ds:uri="http://schemas.microsoft.com/office/2006/metadata/contentType"/>
    <ds:schemaRef ds:uri="http://schemas.microsoft.com/office/2006/metadata/properties/metaAttributes"/>
    <ds:schemaRef ds:uri="http://www.w3.org/2001/XMLSchema"/>
    <ds:schemaRef ds:uri="http://schemas.microsoft.com/office/2006/metadata/properties"/>
    <ds:schemaRef ds:uri="f36e956c-9a65-40fd-9f8b-ad309c92b294"/>
    <ds:schemaRef ds:uri="38b75f31-4ee1-466b-b07c-934acec62a07"/>
    <ds:schemaRef ds:uri="http://schemas.microsoft.com/office/2006/documentManagement/types"/>
    <ds:schemaRef ds:uri="http://schemas.microsoft.com/office/infopath/2007/PartnerControls"/>
    <ds:schemaRef ds:uri="http://schemas.openxmlformats.org/package/2006/metadata/core-properties"/>
    <ds:schemaRef ds:uri="http://purl.org/dc/elements/1.1/"/>
    <ds:schemaRef ds:uri="http://purl.org/dc/terms/"/>
    <ds:schemaRef ds:uri="http://schemas.microsoft.com/internal/obd"/>
  </ds:schemaRefs>
</ds:datastoreItem>
</file>

<file path=docProps/app.xml><?xml version="1.0" encoding="utf-8"?>
<Properties xmlns="http://schemas.openxmlformats.org/officeDocument/2006/extended-properties" xmlns:vt="http://schemas.openxmlformats.org/officeDocument/2006/docPropsVTypes">
  <Template>Health and fitness presentation (widescreen)</Template>
  <TotalTime>444</TotalTime>
  <Words>107</Words>
  <Application>Microsoft Office PowerPoint</Application>
  <PresentationFormat>Widescreen</PresentationFormat>
  <Paragraphs>39</Paragraphs>
  <Slides>12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12</vt:i4>
      </vt:variant>
    </vt:vector>
  </HeadingPairs>
  <TitlesOfParts>
    <vt:vector size="17" baseType="lpstr">
      <vt:lpstr>Arial</vt:lpstr>
      <vt:lpstr>Calibri</vt:lpstr>
      <vt:lpstr>Calibri Light</vt:lpstr>
      <vt:lpstr>Times New Roman</vt:lpstr>
      <vt:lpstr>Health Fitness 16x9</vt:lpstr>
      <vt:lpstr>Title With Pictures layout</vt:lpstr>
      <vt:lpstr>Title with no pictures</vt:lpstr>
      <vt:lpstr>introduction</vt:lpstr>
      <vt:lpstr>introduction</vt:lpstr>
      <vt:lpstr>Learning outcomes</vt:lpstr>
      <vt:lpstr>Topic title</vt:lpstr>
      <vt:lpstr>PowerPoint Presentation</vt:lpstr>
      <vt:lpstr>TITLE AND CONTENT LAYOUT WITH Chart</vt:lpstr>
      <vt:lpstr>Two content layout with table</vt:lpstr>
      <vt:lpstr>Two content layout with SmartArt</vt:lpstr>
      <vt:lpstr>summary</vt:lpstr>
      <vt:lpstr>References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Title With Pictures layout</dc:title>
  <dc:creator>Sandra Afonso Memmolo</dc:creator>
  <cp:lastModifiedBy>Sandra Afonso Memmolo</cp:lastModifiedBy>
  <cp:revision>3</cp:revision>
  <dcterms:created xsi:type="dcterms:W3CDTF">2020-04-24T03:00:18Z</dcterms:created>
  <dcterms:modified xsi:type="dcterms:W3CDTF">2020-04-27T02:03:15Z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ntentTypeId">
    <vt:lpwstr>0x01010011F60AE63FD54A448873E0C169D9827E</vt:lpwstr>
  </property>
</Properties>
</file>