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62" r:id="rId5"/>
    <p:sldId id="279" r:id="rId6"/>
    <p:sldId id="282" r:id="rId7"/>
    <p:sldId id="257" r:id="rId8"/>
    <p:sldId id="280" r:id="rId9"/>
    <p:sldId id="273" r:id="rId10"/>
    <p:sldId id="283" r:id="rId11"/>
    <p:sldId id="270" r:id="rId12"/>
    <p:sldId id="261" r:id="rId13"/>
    <p:sldId id="271" r:id="rId14"/>
    <p:sldId id="275" r:id="rId15"/>
    <p:sldId id="28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BD38E4-4513-4E07-82EF-947975351226}" v="9" dt="2020-04-27T02:03:15.128"/>
  </p1510:revLst>
</p1510:revInfo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06" autoAdjust="0"/>
  </p:normalViewPr>
  <p:slideViewPr>
    <p:cSldViewPr snapToGrid="0">
      <p:cViewPr varScale="1">
        <p:scale>
          <a:sx n="111" d="100"/>
          <a:sy n="111" d="100"/>
        </p:scale>
        <p:origin x="510" y="10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7" d="100"/>
          <a:sy n="87" d="100"/>
        </p:scale>
        <p:origin x="30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90-4696-990D-C385B6E05EF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90-4696-990D-C385B6E05EF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90-4696-990D-C385B6E05E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830248640"/>
        <c:axId val="830249032"/>
      </c:barChart>
      <c:catAx>
        <c:axId val="830248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0249032"/>
        <c:crosses val="autoZero"/>
        <c:auto val="1"/>
        <c:lblAlgn val="ctr"/>
        <c:lblOffset val="100"/>
        <c:noMultiLvlLbl val="0"/>
      </c:catAx>
      <c:valAx>
        <c:axId val="830249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0248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469E50-24C6-4156-8DAA-6DD0C1079C89}" type="doc">
      <dgm:prSet loTypeId="urn:microsoft.com/office/officeart/2005/8/layout/gear1" loCatId="relationship" qsTypeId="urn:microsoft.com/office/officeart/2005/8/quickstyle/simple1" qsCatId="simple" csTypeId="urn:microsoft.com/office/officeart/2005/8/colors/colorful5" csCatId="colorful" phldr="1"/>
      <dgm:spPr/>
    </dgm:pt>
    <dgm:pt modelId="{D0115B0F-FDFB-494B-AC0A-E04A5EC234DA}">
      <dgm:prSet phldrT="[Text]"/>
      <dgm:spPr/>
      <dgm:t>
        <a:bodyPr/>
        <a:lstStyle/>
        <a:p>
          <a:r>
            <a:rPr lang="en-US" dirty="0"/>
            <a:t>Step 3 Title</a:t>
          </a:r>
        </a:p>
      </dgm:t>
      <dgm:extLst>
        <a:ext uri="{E40237B7-FDA0-4F09-8148-C483321AD2D9}">
          <dgm14:cNvPr xmlns:dgm14="http://schemas.microsoft.com/office/drawing/2010/diagram" id="0" name="" title="Step 3 title"/>
        </a:ext>
      </dgm:extLst>
    </dgm:pt>
    <dgm:pt modelId="{F3ECE90F-7A47-4472-9560-98DC857F992F}" type="parTrans" cxnId="{CD5AA65A-6000-4F48-85D3-EB084B6F41D0}">
      <dgm:prSet/>
      <dgm:spPr/>
      <dgm:t>
        <a:bodyPr/>
        <a:lstStyle/>
        <a:p>
          <a:endParaRPr lang="en-US"/>
        </a:p>
      </dgm:t>
    </dgm:pt>
    <dgm:pt modelId="{39A3B9F5-08CD-49EE-B590-A9FA60312E8F}" type="sibTrans" cxnId="{CD5AA65A-6000-4F48-85D3-EB084B6F41D0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title="Arrow pointing in clockwise direction for step 3"/>
        </a:ext>
      </dgm:extLst>
    </dgm:pt>
    <dgm:pt modelId="{B294A45F-A097-47D5-8F55-FC668EB3C98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Step 2 Title</a:t>
          </a:r>
        </a:p>
      </dgm:t>
      <dgm:extLst>
        <a:ext uri="{E40237B7-FDA0-4F09-8148-C483321AD2D9}">
          <dgm14:cNvPr xmlns:dgm14="http://schemas.microsoft.com/office/drawing/2010/diagram" id="0" name="" title="Step 2 title"/>
        </a:ext>
      </dgm:extLst>
    </dgm:pt>
    <dgm:pt modelId="{ACBA6356-2F80-466D-9121-489D204B80B8}" type="parTrans" cxnId="{38A955D8-3C8B-463D-BA25-2C9E34FDDEBB}">
      <dgm:prSet/>
      <dgm:spPr/>
      <dgm:t>
        <a:bodyPr/>
        <a:lstStyle/>
        <a:p>
          <a:endParaRPr lang="en-US"/>
        </a:p>
      </dgm:t>
    </dgm:pt>
    <dgm:pt modelId="{881A9571-C437-40E4-90E1-61734033862D}" type="sibTrans" cxnId="{38A955D8-3C8B-463D-BA25-2C9E34FDDEBB}">
      <dgm:prSet/>
      <dgm:spPr>
        <a:solidFill>
          <a:schemeClr val="accent2"/>
        </a:solidFill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title="Arrow pointing in counterclockwise direction for step 2"/>
        </a:ext>
      </dgm:extLst>
    </dgm:pt>
    <dgm:pt modelId="{A72F579A-815F-4730-AEB0-052A4E2EADB2}">
      <dgm:prSet phldrT="[Text]"/>
      <dgm:spPr/>
      <dgm:t>
        <a:bodyPr/>
        <a:lstStyle/>
        <a:p>
          <a:r>
            <a:rPr lang="en-US" dirty="0"/>
            <a:t>Step 1 Title</a:t>
          </a:r>
        </a:p>
      </dgm:t>
      <dgm:extLst>
        <a:ext uri="{E40237B7-FDA0-4F09-8148-C483321AD2D9}">
          <dgm14:cNvPr xmlns:dgm14="http://schemas.microsoft.com/office/drawing/2010/diagram" id="0" name="" title="Step 1 title"/>
        </a:ext>
      </dgm:extLst>
    </dgm:pt>
    <dgm:pt modelId="{8EA6516C-EB3A-4FC0-BB44-265A3652D4BC}" type="parTrans" cxnId="{D2ECF758-131A-41EE-A789-9D6FDC186481}">
      <dgm:prSet/>
      <dgm:spPr/>
      <dgm:t>
        <a:bodyPr/>
        <a:lstStyle/>
        <a:p>
          <a:endParaRPr lang="en-US"/>
        </a:p>
      </dgm:t>
    </dgm:pt>
    <dgm:pt modelId="{6B184F14-5261-4D1F-8701-947EAF068BB3}" type="sibTrans" cxnId="{D2ECF758-131A-41EE-A789-9D6FDC186481}">
      <dgm:prSet/>
      <dgm:spPr/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title="Arrow pointing in clockwise direction for step 1"/>
        </a:ext>
      </dgm:extLst>
    </dgm:pt>
    <dgm:pt modelId="{DF72D2A9-E721-47DF-A758-78A445E0F3CE}" type="pres">
      <dgm:prSet presAssocID="{F1469E50-24C6-4156-8DAA-6DD0C1079C89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519C9BB9-1ADD-4304-93EC-C9FE618B8492}" type="pres">
      <dgm:prSet presAssocID="{D0115B0F-FDFB-494B-AC0A-E04A5EC234DA}" presName="gear1" presStyleLbl="node1" presStyleIdx="0" presStyleCnt="3">
        <dgm:presLayoutVars>
          <dgm:chMax val="1"/>
          <dgm:bulletEnabled val="1"/>
        </dgm:presLayoutVars>
      </dgm:prSet>
      <dgm:spPr/>
    </dgm:pt>
    <dgm:pt modelId="{491B49C7-064E-438E-A5AF-D06F604607BC}" type="pres">
      <dgm:prSet presAssocID="{D0115B0F-FDFB-494B-AC0A-E04A5EC234DA}" presName="gear1srcNode" presStyleLbl="node1" presStyleIdx="0" presStyleCnt="3"/>
      <dgm:spPr/>
    </dgm:pt>
    <dgm:pt modelId="{A8AE7A62-856E-43C0-A01E-AB2F291FD15A}" type="pres">
      <dgm:prSet presAssocID="{D0115B0F-FDFB-494B-AC0A-E04A5EC234DA}" presName="gear1dstNode" presStyleLbl="node1" presStyleIdx="0" presStyleCnt="3"/>
      <dgm:spPr/>
    </dgm:pt>
    <dgm:pt modelId="{1CA3202A-9CD1-47F7-9D42-23E46A72BBFC}" type="pres">
      <dgm:prSet presAssocID="{B294A45F-A097-47D5-8F55-FC668EB3C982}" presName="gear2" presStyleLbl="node1" presStyleIdx="1" presStyleCnt="3">
        <dgm:presLayoutVars>
          <dgm:chMax val="1"/>
          <dgm:bulletEnabled val="1"/>
        </dgm:presLayoutVars>
      </dgm:prSet>
      <dgm:spPr/>
    </dgm:pt>
    <dgm:pt modelId="{142EE68D-5808-445A-B73B-CEFF75A2773F}" type="pres">
      <dgm:prSet presAssocID="{B294A45F-A097-47D5-8F55-FC668EB3C982}" presName="gear2srcNode" presStyleLbl="node1" presStyleIdx="1" presStyleCnt="3"/>
      <dgm:spPr/>
    </dgm:pt>
    <dgm:pt modelId="{706E9A05-70AC-494E-B29F-F414922DE00D}" type="pres">
      <dgm:prSet presAssocID="{B294A45F-A097-47D5-8F55-FC668EB3C982}" presName="gear2dstNode" presStyleLbl="node1" presStyleIdx="1" presStyleCnt="3"/>
      <dgm:spPr/>
    </dgm:pt>
    <dgm:pt modelId="{11E70583-C9D9-4A1B-9215-04DC48DCBD8D}" type="pres">
      <dgm:prSet presAssocID="{A72F579A-815F-4730-AEB0-052A4E2EADB2}" presName="gear3" presStyleLbl="node1" presStyleIdx="2" presStyleCnt="3"/>
      <dgm:spPr/>
    </dgm:pt>
    <dgm:pt modelId="{1DC90457-DB2A-4C95-A36F-0563F25B6D53}" type="pres">
      <dgm:prSet presAssocID="{A72F579A-815F-4730-AEB0-052A4E2EADB2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E9EE43DE-00F8-4019-BA85-9AFF0B3069A7}" type="pres">
      <dgm:prSet presAssocID="{A72F579A-815F-4730-AEB0-052A4E2EADB2}" presName="gear3srcNode" presStyleLbl="node1" presStyleIdx="2" presStyleCnt="3"/>
      <dgm:spPr/>
    </dgm:pt>
    <dgm:pt modelId="{F86AD8D8-4A96-48C0-A843-3A718641AD56}" type="pres">
      <dgm:prSet presAssocID="{A72F579A-815F-4730-AEB0-052A4E2EADB2}" presName="gear3dstNode" presStyleLbl="node1" presStyleIdx="2" presStyleCnt="3"/>
      <dgm:spPr/>
    </dgm:pt>
    <dgm:pt modelId="{1E72715E-7366-4E78-A512-24F37F5D23DC}" type="pres">
      <dgm:prSet presAssocID="{39A3B9F5-08CD-49EE-B590-A9FA60312E8F}" presName="connector1" presStyleLbl="sibTrans2D1" presStyleIdx="0" presStyleCnt="3"/>
      <dgm:spPr/>
    </dgm:pt>
    <dgm:pt modelId="{BE287C59-37F8-4A31-B5A2-F56A3CB15957}" type="pres">
      <dgm:prSet presAssocID="{881A9571-C437-40E4-90E1-61734033862D}" presName="connector2" presStyleLbl="sibTrans2D1" presStyleIdx="1" presStyleCnt="3"/>
      <dgm:spPr/>
    </dgm:pt>
    <dgm:pt modelId="{2A80456C-D6A1-43C9-80B2-09334D6E033A}" type="pres">
      <dgm:prSet presAssocID="{6B184F14-5261-4D1F-8701-947EAF068BB3}" presName="connector3" presStyleLbl="sibTrans2D1" presStyleIdx="2" presStyleCnt="3"/>
      <dgm:spPr/>
    </dgm:pt>
  </dgm:ptLst>
  <dgm:cxnLst>
    <dgm:cxn modelId="{C2825D01-7009-4C7A-9735-E3DA9B56907F}" type="presOf" srcId="{F1469E50-24C6-4156-8DAA-6DD0C1079C89}" destId="{DF72D2A9-E721-47DF-A758-78A445E0F3CE}" srcOrd="0" destOrd="0" presId="urn:microsoft.com/office/officeart/2005/8/layout/gear1"/>
    <dgm:cxn modelId="{05A23107-95A6-48BA-9C15-320B2C8DBD9C}" type="presOf" srcId="{D0115B0F-FDFB-494B-AC0A-E04A5EC234DA}" destId="{A8AE7A62-856E-43C0-A01E-AB2F291FD15A}" srcOrd="2" destOrd="0" presId="urn:microsoft.com/office/officeart/2005/8/layout/gear1"/>
    <dgm:cxn modelId="{E0F29509-14D9-447A-A12F-C58EB915A87F}" type="presOf" srcId="{D0115B0F-FDFB-494B-AC0A-E04A5EC234DA}" destId="{519C9BB9-1ADD-4304-93EC-C9FE618B8492}" srcOrd="0" destOrd="0" presId="urn:microsoft.com/office/officeart/2005/8/layout/gear1"/>
    <dgm:cxn modelId="{A67BBC1F-E27A-45A3-97D8-DB5273212B10}" type="presOf" srcId="{B294A45F-A097-47D5-8F55-FC668EB3C982}" destId="{1CA3202A-9CD1-47F7-9D42-23E46A72BBFC}" srcOrd="0" destOrd="0" presId="urn:microsoft.com/office/officeart/2005/8/layout/gear1"/>
    <dgm:cxn modelId="{F848FB20-E105-42B8-A2CB-C9B380751AC8}" type="presOf" srcId="{B294A45F-A097-47D5-8F55-FC668EB3C982}" destId="{142EE68D-5808-445A-B73B-CEFF75A2773F}" srcOrd="1" destOrd="0" presId="urn:microsoft.com/office/officeart/2005/8/layout/gear1"/>
    <dgm:cxn modelId="{723C8F22-4AB3-42CC-89EC-756A6438D4F8}" type="presOf" srcId="{B294A45F-A097-47D5-8F55-FC668EB3C982}" destId="{706E9A05-70AC-494E-B29F-F414922DE00D}" srcOrd="2" destOrd="0" presId="urn:microsoft.com/office/officeart/2005/8/layout/gear1"/>
    <dgm:cxn modelId="{D3CAA15F-809B-449B-B4C7-F52EC4A84ECE}" type="presOf" srcId="{D0115B0F-FDFB-494B-AC0A-E04A5EC234DA}" destId="{491B49C7-064E-438E-A5AF-D06F604607BC}" srcOrd="1" destOrd="0" presId="urn:microsoft.com/office/officeart/2005/8/layout/gear1"/>
    <dgm:cxn modelId="{EBF6C241-6C40-4A2E-84BC-B52B0944EC7E}" type="presOf" srcId="{A72F579A-815F-4730-AEB0-052A4E2EADB2}" destId="{1DC90457-DB2A-4C95-A36F-0563F25B6D53}" srcOrd="1" destOrd="0" presId="urn:microsoft.com/office/officeart/2005/8/layout/gear1"/>
    <dgm:cxn modelId="{5C012A6F-492C-4216-8D98-1C9CED36B44C}" type="presOf" srcId="{A72F579A-815F-4730-AEB0-052A4E2EADB2}" destId="{E9EE43DE-00F8-4019-BA85-9AFF0B3069A7}" srcOrd="2" destOrd="0" presId="urn:microsoft.com/office/officeart/2005/8/layout/gear1"/>
    <dgm:cxn modelId="{64245054-BF6B-45A8-B6B4-5E3294B19593}" type="presOf" srcId="{A72F579A-815F-4730-AEB0-052A4E2EADB2}" destId="{11E70583-C9D9-4A1B-9215-04DC48DCBD8D}" srcOrd="0" destOrd="0" presId="urn:microsoft.com/office/officeart/2005/8/layout/gear1"/>
    <dgm:cxn modelId="{D2ECF758-131A-41EE-A789-9D6FDC186481}" srcId="{F1469E50-24C6-4156-8DAA-6DD0C1079C89}" destId="{A72F579A-815F-4730-AEB0-052A4E2EADB2}" srcOrd="2" destOrd="0" parTransId="{8EA6516C-EB3A-4FC0-BB44-265A3652D4BC}" sibTransId="{6B184F14-5261-4D1F-8701-947EAF068BB3}"/>
    <dgm:cxn modelId="{B9B0E059-D79B-4376-8D5C-22FF356A77D3}" type="presOf" srcId="{881A9571-C437-40E4-90E1-61734033862D}" destId="{BE287C59-37F8-4A31-B5A2-F56A3CB15957}" srcOrd="0" destOrd="0" presId="urn:microsoft.com/office/officeart/2005/8/layout/gear1"/>
    <dgm:cxn modelId="{CD5AA65A-6000-4F48-85D3-EB084B6F41D0}" srcId="{F1469E50-24C6-4156-8DAA-6DD0C1079C89}" destId="{D0115B0F-FDFB-494B-AC0A-E04A5EC234DA}" srcOrd="0" destOrd="0" parTransId="{F3ECE90F-7A47-4472-9560-98DC857F992F}" sibTransId="{39A3B9F5-08CD-49EE-B590-A9FA60312E8F}"/>
    <dgm:cxn modelId="{78D93DA3-71DA-4B27-AF7D-4F6F06818383}" type="presOf" srcId="{6B184F14-5261-4D1F-8701-947EAF068BB3}" destId="{2A80456C-D6A1-43C9-80B2-09334D6E033A}" srcOrd="0" destOrd="0" presId="urn:microsoft.com/office/officeart/2005/8/layout/gear1"/>
    <dgm:cxn modelId="{38A955D8-3C8B-463D-BA25-2C9E34FDDEBB}" srcId="{F1469E50-24C6-4156-8DAA-6DD0C1079C89}" destId="{B294A45F-A097-47D5-8F55-FC668EB3C982}" srcOrd="1" destOrd="0" parTransId="{ACBA6356-2F80-466D-9121-489D204B80B8}" sibTransId="{881A9571-C437-40E4-90E1-61734033862D}"/>
    <dgm:cxn modelId="{5642BDE9-C21A-403B-9DBE-C06C15AD6197}" type="presOf" srcId="{A72F579A-815F-4730-AEB0-052A4E2EADB2}" destId="{F86AD8D8-4A96-48C0-A843-3A718641AD56}" srcOrd="3" destOrd="0" presId="urn:microsoft.com/office/officeart/2005/8/layout/gear1"/>
    <dgm:cxn modelId="{F00F5FF9-8EEF-4575-883E-9FECBCDECA1B}" type="presOf" srcId="{39A3B9F5-08CD-49EE-B590-A9FA60312E8F}" destId="{1E72715E-7366-4E78-A512-24F37F5D23DC}" srcOrd="0" destOrd="0" presId="urn:microsoft.com/office/officeart/2005/8/layout/gear1"/>
    <dgm:cxn modelId="{AD820DF2-DF49-4404-8EB2-21B39A3FB116}" type="presParOf" srcId="{DF72D2A9-E721-47DF-A758-78A445E0F3CE}" destId="{519C9BB9-1ADD-4304-93EC-C9FE618B8492}" srcOrd="0" destOrd="0" presId="urn:microsoft.com/office/officeart/2005/8/layout/gear1"/>
    <dgm:cxn modelId="{5FCC70D7-F25D-4F83-B73B-CC9743E22AA2}" type="presParOf" srcId="{DF72D2A9-E721-47DF-A758-78A445E0F3CE}" destId="{491B49C7-064E-438E-A5AF-D06F604607BC}" srcOrd="1" destOrd="0" presId="urn:microsoft.com/office/officeart/2005/8/layout/gear1"/>
    <dgm:cxn modelId="{99063BC2-9488-46FC-8DF6-8441C24C3965}" type="presParOf" srcId="{DF72D2A9-E721-47DF-A758-78A445E0F3CE}" destId="{A8AE7A62-856E-43C0-A01E-AB2F291FD15A}" srcOrd="2" destOrd="0" presId="urn:microsoft.com/office/officeart/2005/8/layout/gear1"/>
    <dgm:cxn modelId="{A0BC6D19-907A-47D7-A08F-5D179F64EECA}" type="presParOf" srcId="{DF72D2A9-E721-47DF-A758-78A445E0F3CE}" destId="{1CA3202A-9CD1-47F7-9D42-23E46A72BBFC}" srcOrd="3" destOrd="0" presId="urn:microsoft.com/office/officeart/2005/8/layout/gear1"/>
    <dgm:cxn modelId="{A3B8BF3C-AC9A-49CC-B2EF-B4679D8DF0C6}" type="presParOf" srcId="{DF72D2A9-E721-47DF-A758-78A445E0F3CE}" destId="{142EE68D-5808-445A-B73B-CEFF75A2773F}" srcOrd="4" destOrd="0" presId="urn:microsoft.com/office/officeart/2005/8/layout/gear1"/>
    <dgm:cxn modelId="{F5C1E3F4-99F8-4BD4-BD0B-C5FE69FE5223}" type="presParOf" srcId="{DF72D2A9-E721-47DF-A758-78A445E0F3CE}" destId="{706E9A05-70AC-494E-B29F-F414922DE00D}" srcOrd="5" destOrd="0" presId="urn:microsoft.com/office/officeart/2005/8/layout/gear1"/>
    <dgm:cxn modelId="{FCC3D189-BC5D-47B0-92BA-5A107E436E22}" type="presParOf" srcId="{DF72D2A9-E721-47DF-A758-78A445E0F3CE}" destId="{11E70583-C9D9-4A1B-9215-04DC48DCBD8D}" srcOrd="6" destOrd="0" presId="urn:microsoft.com/office/officeart/2005/8/layout/gear1"/>
    <dgm:cxn modelId="{DFFA59B1-FFDD-46BE-8FA1-73C7504494F7}" type="presParOf" srcId="{DF72D2A9-E721-47DF-A758-78A445E0F3CE}" destId="{1DC90457-DB2A-4C95-A36F-0563F25B6D53}" srcOrd="7" destOrd="0" presId="urn:microsoft.com/office/officeart/2005/8/layout/gear1"/>
    <dgm:cxn modelId="{FB52C3EF-7F00-44BF-9DC3-4F3DB8AE4938}" type="presParOf" srcId="{DF72D2A9-E721-47DF-A758-78A445E0F3CE}" destId="{E9EE43DE-00F8-4019-BA85-9AFF0B3069A7}" srcOrd="8" destOrd="0" presId="urn:microsoft.com/office/officeart/2005/8/layout/gear1"/>
    <dgm:cxn modelId="{A0EEF6B1-DF0D-4309-97B7-44A898FB6001}" type="presParOf" srcId="{DF72D2A9-E721-47DF-A758-78A445E0F3CE}" destId="{F86AD8D8-4A96-48C0-A843-3A718641AD56}" srcOrd="9" destOrd="0" presId="urn:microsoft.com/office/officeart/2005/8/layout/gear1"/>
    <dgm:cxn modelId="{2B9DD819-AFC3-413F-B930-1FC87889253A}" type="presParOf" srcId="{DF72D2A9-E721-47DF-A758-78A445E0F3CE}" destId="{1E72715E-7366-4E78-A512-24F37F5D23DC}" srcOrd="10" destOrd="0" presId="urn:microsoft.com/office/officeart/2005/8/layout/gear1"/>
    <dgm:cxn modelId="{E12A6285-B30D-4A0B-9086-69D1D9BB4F11}" type="presParOf" srcId="{DF72D2A9-E721-47DF-A758-78A445E0F3CE}" destId="{BE287C59-37F8-4A31-B5A2-F56A3CB15957}" srcOrd="11" destOrd="0" presId="urn:microsoft.com/office/officeart/2005/8/layout/gear1"/>
    <dgm:cxn modelId="{AE1DDF6A-5091-4106-9D09-6702BC865C7A}" type="presParOf" srcId="{DF72D2A9-E721-47DF-A758-78A445E0F3CE}" destId="{2A80456C-D6A1-43C9-80B2-09334D6E033A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9C9BB9-1ADD-4304-93EC-C9FE618B8492}">
      <dsp:nvSpPr>
        <dsp:cNvPr id="0" name=""/>
        <dsp:cNvSpPr/>
      </dsp:nvSpPr>
      <dsp:spPr>
        <a:xfrm>
          <a:off x="2024776" y="2008108"/>
          <a:ext cx="2454354" cy="2454354"/>
        </a:xfrm>
        <a:prstGeom prst="gear9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Step 3 Title</a:t>
          </a:r>
        </a:p>
      </dsp:txBody>
      <dsp:txXfrm>
        <a:off x="2518210" y="2583029"/>
        <a:ext cx="1467486" cy="1261588"/>
      </dsp:txXfrm>
    </dsp:sp>
    <dsp:sp modelId="{1CA3202A-9CD1-47F7-9D42-23E46A72BBFC}">
      <dsp:nvSpPr>
        <dsp:cNvPr id="0" name=""/>
        <dsp:cNvSpPr/>
      </dsp:nvSpPr>
      <dsp:spPr>
        <a:xfrm>
          <a:off x="596788" y="1427988"/>
          <a:ext cx="1784985" cy="1784985"/>
        </a:xfrm>
        <a:prstGeom prst="gear6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Step 2 Title</a:t>
          </a:r>
        </a:p>
      </dsp:txBody>
      <dsp:txXfrm>
        <a:off x="1046163" y="1880079"/>
        <a:ext cx="886235" cy="880803"/>
      </dsp:txXfrm>
    </dsp:sp>
    <dsp:sp modelId="{11E70583-C9D9-4A1B-9215-04DC48DCBD8D}">
      <dsp:nvSpPr>
        <dsp:cNvPr id="0" name=""/>
        <dsp:cNvSpPr/>
      </dsp:nvSpPr>
      <dsp:spPr>
        <a:xfrm rot="20700000">
          <a:off x="1596562" y="196530"/>
          <a:ext cx="1748921" cy="1748921"/>
        </a:xfrm>
        <a:prstGeom prst="gear6">
          <a:avLst/>
        </a:prstGeom>
        <a:solidFill>
          <a:schemeClr val="accent5">
            <a:hueOff val="-11341834"/>
            <a:satOff val="36820"/>
            <a:lumOff val="3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Step 1 Title</a:t>
          </a:r>
        </a:p>
      </dsp:txBody>
      <dsp:txXfrm rot="-20700000">
        <a:off x="1980152" y="580120"/>
        <a:ext cx="981741" cy="981741"/>
      </dsp:txXfrm>
    </dsp:sp>
    <dsp:sp modelId="{1E72715E-7366-4E78-A512-24F37F5D23DC}">
      <dsp:nvSpPr>
        <dsp:cNvPr id="0" name=""/>
        <dsp:cNvSpPr/>
      </dsp:nvSpPr>
      <dsp:spPr>
        <a:xfrm>
          <a:off x="1839004" y="1636070"/>
          <a:ext cx="3141573" cy="3141573"/>
        </a:xfrm>
        <a:prstGeom prst="circularArrow">
          <a:avLst>
            <a:gd name="adj1" fmla="val 4688"/>
            <a:gd name="adj2" fmla="val 299029"/>
            <a:gd name="adj3" fmla="val 2522244"/>
            <a:gd name="adj4" fmla="val 15848245"/>
            <a:gd name="adj5" fmla="val 5469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287C59-37F8-4A31-B5A2-F56A3CB15957}">
      <dsp:nvSpPr>
        <dsp:cNvPr id="0" name=""/>
        <dsp:cNvSpPr/>
      </dsp:nvSpPr>
      <dsp:spPr>
        <a:xfrm>
          <a:off x="280671" y="1031887"/>
          <a:ext cx="2282549" cy="228254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80456C-D6A1-43C9-80B2-09334D6E033A}">
      <dsp:nvSpPr>
        <dsp:cNvPr id="0" name=""/>
        <dsp:cNvSpPr/>
      </dsp:nvSpPr>
      <dsp:spPr>
        <a:xfrm>
          <a:off x="1192019" y="-187699"/>
          <a:ext cx="2461048" cy="246104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5">
            <a:hueOff val="-11341834"/>
            <a:satOff val="36820"/>
            <a:lumOff val="3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BCE0C-CD74-4A59-802C-6D2F8C15331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8501B-77B5-4365-9881-C6E19A3C1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FDEA8-CBB8-46CC-9562-028963DBC55A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BD8E7-1312-41F3-99C4-6DA5AF8919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548245"/>
            <a:ext cx="10515600" cy="224028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854659"/>
            <a:ext cx="10515600" cy="1143000"/>
          </a:xfrm>
        </p:spPr>
        <p:txBody>
          <a:bodyPr>
            <a:normAutofit/>
          </a:bodyPr>
          <a:lstStyle>
            <a:lvl1pPr marL="0" indent="0" algn="ctr"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0"/>
            <a:ext cx="8101584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8153400" y="0"/>
            <a:ext cx="40386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813" y="1683327"/>
            <a:ext cx="3125787" cy="2877260"/>
          </a:xfrm>
        </p:spPr>
        <p:txBody>
          <a:bodyPr anchor="b">
            <a:norm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1580440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324886E-BAED-49D0-A220-B82A750A1F0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30352" y="457200"/>
            <a:ext cx="7242111" cy="5715000"/>
          </a:xfrm>
        </p:spPr>
        <p:txBody>
          <a:bodyPr>
            <a:normAutofit/>
          </a:bodyPr>
          <a:lstStyle>
            <a:lvl1pPr marL="45720" indent="0" algn="ctr">
              <a:buNone/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icon to insert video</a:t>
            </a:r>
          </a:p>
        </p:txBody>
      </p:sp>
    </p:spTree>
    <p:extLst>
      <p:ext uri="{BB962C8B-B14F-4D97-AF65-F5344CB8AC3E}">
        <p14:creationId xmlns:p14="http://schemas.microsoft.com/office/powerpoint/2010/main" val="1376686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57200"/>
            <a:ext cx="19431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457200"/>
            <a:ext cx="7048500" cy="5719762"/>
          </a:xfrm>
        </p:spPr>
        <p:txBody>
          <a:bodyPr vert="eaVert"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4800600"/>
            <a:ext cx="12192000" cy="2057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084483"/>
            <a:ext cx="11125200" cy="9144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0"/>
          </p:nvPr>
        </p:nvSpPr>
        <p:spPr>
          <a:xfrm>
            <a:off x="1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1"/>
          </p:nvPr>
        </p:nvSpPr>
        <p:spPr>
          <a:xfrm>
            <a:off x="408432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2"/>
          </p:nvPr>
        </p:nvSpPr>
        <p:spPr>
          <a:xfrm>
            <a:off x="8168640" y="1"/>
            <a:ext cx="4023360" cy="4745736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43123"/>
            <a:ext cx="11125200" cy="5715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63745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483427"/>
            <a:ext cx="10515600" cy="2743200"/>
          </a:xfrm>
        </p:spPr>
        <p:txBody>
          <a:bodyPr anchor="b">
            <a:normAutofit/>
          </a:bodyPr>
          <a:lstStyle>
            <a:lvl1pPr algn="ctr">
              <a:defRPr sz="4400" spc="-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835025" y="5257800"/>
            <a:ext cx="105156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cap="all" spc="50" baseline="0">
                <a:solidFill>
                  <a:schemeClr val="bg1"/>
                </a:solidFill>
              </a:defRPr>
            </a:lvl1pPr>
            <a:lvl2pPr marL="365760" indent="0" algn="ctr">
              <a:buNone/>
              <a:defRPr sz="2000" cap="all" spc="50" baseline="0">
                <a:solidFill>
                  <a:schemeClr val="bg1"/>
                </a:solidFill>
              </a:defRPr>
            </a:lvl2pPr>
            <a:lvl3pPr algn="ctr">
              <a:defRPr sz="2000" cap="all" spc="50" baseline="0">
                <a:solidFill>
                  <a:schemeClr val="bg1"/>
                </a:solidFill>
              </a:defRPr>
            </a:lvl3pPr>
            <a:lvl4pPr algn="ctr">
              <a:defRPr sz="2000" cap="all" spc="50" baseline="0">
                <a:solidFill>
                  <a:schemeClr val="bg1"/>
                </a:solidFill>
              </a:defRPr>
            </a:lvl4pPr>
            <a:lvl5pPr algn="ctr">
              <a:defRPr sz="2000" cap="all" spc="5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714500"/>
            <a:ext cx="4495800" cy="44622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048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048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33162"/>
            <a:ext cx="4498848" cy="6858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81943"/>
            <a:ext cx="4498848" cy="369025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714500"/>
            <a:ext cx="91440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3999" y="6601556"/>
            <a:ext cx="6491381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87908" y="6601556"/>
            <a:ext cx="1534064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4499" y="6601556"/>
            <a:ext cx="7735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1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50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With Pictures layout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98D919B-F098-417A-ABD8-31C67D216CBD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B91B7A3-3EED-497F-A9C2-1DD64E4BA488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2F2210E-17FA-47FF-9463-BE009864DE89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</p:spTree>
    <p:extLst>
      <p:ext uri="{BB962C8B-B14F-4D97-AF65-F5344CB8AC3E}">
        <p14:creationId xmlns:p14="http://schemas.microsoft.com/office/powerpoint/2010/main" val="3034687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content layout with SmartArt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First bullet point here</a:t>
            </a:r>
          </a:p>
          <a:p>
            <a:r>
              <a:rPr lang="en-US" dirty="0"/>
              <a:t>Second bullet point here</a:t>
            </a:r>
          </a:p>
          <a:p>
            <a:r>
              <a:rPr lang="en-US" dirty="0"/>
              <a:t>Third bullet point here</a:t>
            </a:r>
          </a:p>
        </p:txBody>
      </p:sp>
      <p:graphicFrame>
        <p:nvGraphicFramePr>
          <p:cNvPr id="6" name="Content Placeholder 5" descr="Gear diagram with a sequence of 3 steps to show interlocking ideas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32829160"/>
              </p:ext>
            </p:extLst>
          </p:nvPr>
        </p:nvGraphicFramePr>
        <p:xfrm>
          <a:off x="6172200" y="1714500"/>
          <a:ext cx="4495800" cy="4462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2416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68478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7645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D42F-8A7E-4D4D-901D-042FAE06BE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with no pictures</a:t>
            </a:r>
            <a:endParaRPr lang="en-C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F17C98-5EAD-4B21-B34F-72828A8A21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061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0C04E-3DFC-457E-A78A-7FEB9A531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5FA517-02B1-4924-BEB5-E5A25C2ECB2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6DE24E-1012-4962-BD95-0375F5475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3536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97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45E61-A64A-48B6-B207-E46CE6B9B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B72FB-3A85-4E44-97D5-79734BFCB9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en-US" dirty="0"/>
              <a:t>Upon completion of this module, you will be able to:</a:t>
            </a:r>
          </a:p>
          <a:p>
            <a:pPr marL="45720" indent="0">
              <a:buNone/>
            </a:pPr>
            <a:endParaRPr lang="en-US" dirty="0"/>
          </a:p>
          <a:p>
            <a:pPr marL="457200" indent="0" fontAlgn="t">
              <a:lnSpc>
                <a:spcPct val="107000"/>
              </a:lnSpc>
              <a:spcBef>
                <a:spcPts val="0"/>
              </a:spcBef>
              <a:buClrTx/>
              <a:buSzPts val="1400"/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1.1 List Outcome</a:t>
            </a:r>
            <a:endParaRPr lang="en-US" dirty="0"/>
          </a:p>
          <a:p>
            <a:pPr marL="457200" indent="0" fontAlgn="t">
              <a:lnSpc>
                <a:spcPct val="107000"/>
              </a:lnSpc>
              <a:spcBef>
                <a:spcPts val="0"/>
              </a:spcBef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1.2 List Outcome</a:t>
            </a:r>
            <a:endParaRPr lang="en-US" dirty="0"/>
          </a:p>
          <a:p>
            <a:pPr marL="457200" indent="0" fontAlgn="t">
              <a:lnSpc>
                <a:spcPct val="107000"/>
              </a:lnSpc>
              <a:spcBef>
                <a:spcPts val="0"/>
              </a:spcBef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2.1 List Outcome</a:t>
            </a:r>
            <a:endParaRPr lang="en-US" dirty="0"/>
          </a:p>
          <a:p>
            <a:pPr marL="457200" indent="0" fontAlgn="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2.2 List Outcome</a:t>
            </a: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08536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24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307D3-0272-472F-A1E4-B92D9D98B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7C8EB-E36C-4555-8EDC-9668407494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80AFA3-8E25-4018-8FCE-21D9A23534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A88C45-0B86-4DB5-B564-CD7905C5CA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ABACED-C84C-4192-B84A-776BC422D1F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663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AND CONTENT LAYOUT WITH Chart</a:t>
            </a:r>
          </a:p>
        </p:txBody>
      </p:sp>
      <p:graphicFrame>
        <p:nvGraphicFramePr>
          <p:cNvPr id="7" name="Content Placeholder 6" descr="Clustered column chart representing&#10;3 series for 4 categori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3774757"/>
              </p:ext>
            </p:extLst>
          </p:nvPr>
        </p:nvGraphicFramePr>
        <p:xfrm>
          <a:off x="1524000" y="1714500"/>
          <a:ext cx="9144000" cy="4457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459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content layout with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First bullet point here</a:t>
            </a:r>
          </a:p>
          <a:p>
            <a:r>
              <a:rPr lang="en-US" dirty="0"/>
              <a:t>Second bullet point here</a:t>
            </a:r>
          </a:p>
          <a:p>
            <a:r>
              <a:rPr lang="en-US" dirty="0"/>
              <a:t>Third bullet point here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09207542"/>
              </p:ext>
            </p:extLst>
          </p:nvPr>
        </p:nvGraphicFramePr>
        <p:xfrm>
          <a:off x="6172200" y="1714500"/>
          <a:ext cx="4495800" cy="23088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49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72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Group 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2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</a:t>
                      </a:r>
                      <a:r>
                        <a:rPr lang="en-US" baseline="0" dirty="0"/>
                        <a:t> 1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2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721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Class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46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Health Fitness 16x9">
  <a:themeElements>
    <a:clrScheme name="Remote Delivery Toolkit">
      <a:dk1>
        <a:srgbClr val="000000"/>
      </a:dk1>
      <a:lt1>
        <a:srgbClr val="FFFFFF"/>
      </a:lt1>
      <a:dk2>
        <a:srgbClr val="0C0C0C"/>
      </a:dk2>
      <a:lt2>
        <a:srgbClr val="F2F2F2"/>
      </a:lt2>
      <a:accent1>
        <a:srgbClr val="2E4756"/>
      </a:accent1>
      <a:accent2>
        <a:srgbClr val="3CB2C7"/>
      </a:accent2>
      <a:accent3>
        <a:srgbClr val="C2DEEF"/>
      </a:accent3>
      <a:accent4>
        <a:srgbClr val="DB6948"/>
      </a:accent4>
      <a:accent5>
        <a:srgbClr val="2E4756"/>
      </a:accent5>
      <a:accent6>
        <a:srgbClr val="DB6948"/>
      </a:accent6>
      <a:hlink>
        <a:srgbClr val="0000FF"/>
      </a:hlink>
      <a:folHlink>
        <a:srgbClr val="2E475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lth and fitness presentation (widescreen).potx" id="{ABFD658B-2256-413B-9244-0F977A0B2D12}" vid="{E4CB021D-C859-4C82-BDBB-2F2FACCF0D80}"/>
    </a:ext>
  </a:extLst>
</a:theme>
</file>

<file path=ppt/theme/theme2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F60AE63FD54A448873E0C169D9827E" ma:contentTypeVersion="10" ma:contentTypeDescription="Create a new document." ma:contentTypeScope="" ma:versionID="6324bb28f9e1d4c3dd6746696afdd0fa">
  <xsd:schema xmlns:xsd="http://www.w3.org/2001/XMLSchema" xmlns:xs="http://www.w3.org/2001/XMLSchema" xmlns:p="http://schemas.microsoft.com/office/2006/metadata/properties" xmlns:ns2="f36e956c-9a65-40fd-9f8b-ad309c92b294" xmlns:ns3="38b75f31-4ee1-466b-b07c-934acec62a07" targetNamespace="http://schemas.microsoft.com/office/2006/metadata/properties" ma:root="true" ma:fieldsID="e4d6daaba757dcfff15f85e1eee22e05" ns2:_="" ns3:_="">
    <xsd:import namespace="f36e956c-9a65-40fd-9f8b-ad309c92b294"/>
    <xsd:import namespace="38b75f31-4ee1-466b-b07c-934acec62a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6e956c-9a65-40fd-9f8b-ad309c92b2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b75f31-4ee1-466b-b07c-934acec62a0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C84903-1AD4-4F2C-B68F-C753B922629F}">
  <ds:schemaRefs>
    <ds:schemaRef ds:uri="http://schemas.openxmlformats.org/package/2006/metadata/core-properties"/>
    <ds:schemaRef ds:uri="http://purl.org/dc/terms/"/>
    <ds:schemaRef ds:uri="38b75f31-4ee1-466b-b07c-934acec62a07"/>
    <ds:schemaRef ds:uri="http://schemas.microsoft.com/office/2006/documentManagement/types"/>
    <ds:schemaRef ds:uri="f36e956c-9a65-40fd-9f8b-ad309c92b29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4B6EF8A-F0BC-43FF-AE62-B652438E920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D94294-75CD-422C-AEA6-7DF55E5059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6e956c-9a65-40fd-9f8b-ad309c92b294"/>
    <ds:schemaRef ds:uri="38b75f31-4ee1-466b-b07c-934acec62a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Health and fitness presentation (widescreen)</Template>
  <TotalTime>444</TotalTime>
  <Words>107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Health Fitness 16x9</vt:lpstr>
      <vt:lpstr>Title With Pictures layout</vt:lpstr>
      <vt:lpstr>Title with no pictures</vt:lpstr>
      <vt:lpstr>introduction</vt:lpstr>
      <vt:lpstr>introduction</vt:lpstr>
      <vt:lpstr>Learning outcomes</vt:lpstr>
      <vt:lpstr>Topic title</vt:lpstr>
      <vt:lpstr>PowerPoint Presentation</vt:lpstr>
      <vt:lpstr>TITLE AND CONTENT LAYOUT WITH Chart</vt:lpstr>
      <vt:lpstr>Two content layout with table</vt:lpstr>
      <vt:lpstr>Two content layout with SmartArt</vt:lpstr>
      <vt:lpstr>summary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With Pictures layout</dc:title>
  <dc:creator>Sandra Afonso Memmolo</dc:creator>
  <cp:lastModifiedBy>Sandra Afonso Memmolo</cp:lastModifiedBy>
  <cp:revision>3</cp:revision>
  <dcterms:created xsi:type="dcterms:W3CDTF">2020-04-24T03:00:18Z</dcterms:created>
  <dcterms:modified xsi:type="dcterms:W3CDTF">2020-04-27T02:03:15Z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0x01010011F60AE63FD54A448873E0C169D9827E</vt:lpwstr>
  </property>
</Properties>
</file>